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3" r:id="rId2"/>
    <p:sldId id="264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3B51AEE9-F6C3-4E69-8C3D-4BA0749C9548}"/>
    <pc:docChg chg="delSld">
      <pc:chgData name="Sarah Carter" userId="4b4e2a7e9c42e1b2" providerId="LiveId" clId="{3B51AEE9-F6C3-4E69-8C3D-4BA0749C9548}" dt="2025-06-05T02:38:16.202" v="0" actId="2696"/>
      <pc:docMkLst>
        <pc:docMk/>
      </pc:docMkLst>
      <pc:sldChg chg="del">
        <pc:chgData name="Sarah Carter" userId="4b4e2a7e9c42e1b2" providerId="LiveId" clId="{3B51AEE9-F6C3-4E69-8C3D-4BA0749C9548}" dt="2025-06-05T02:38:16.202" v="0" actId="2696"/>
        <pc:sldMkLst>
          <pc:docMk/>
          <pc:sldMk cId="3480414675" sldId="265"/>
        </pc:sldMkLst>
      </pc:sldChg>
      <pc:sldChg chg="del">
        <pc:chgData name="Sarah Carter" userId="4b4e2a7e9c42e1b2" providerId="LiveId" clId="{3B51AEE9-F6C3-4E69-8C3D-4BA0749C9548}" dt="2025-06-05T02:38:16.202" v="0" actId="2696"/>
        <pc:sldMkLst>
          <pc:docMk/>
          <pc:sldMk cId="2678818451" sldId="2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1295F-62B3-4932-B259-9A83FD9C49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E5AB1-6540-469E-BA50-951FA1BED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4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13582-940A-40E6-B404-C1601B2555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E37037-8A89-B1E0-14DE-FB3A2FE3D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AE0A3-BF13-0C91-DC9C-2109FD6CD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F8834-3205-E5FF-BBC2-66E67B705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83A02-EC3F-BB39-9A38-CD30FAF84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33B7-C65D-5964-8F7E-E3527DD59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6BC66-C875-6B00-FD03-A7915B3ACB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FC8E9-EB99-4F00-A92B-520D02DB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E674-AAE6-B952-FAE5-1E4D194F9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8029F-0ABF-2EFA-9F50-ADE203B7A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7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616674-22AD-4C06-DCF5-66AFD7929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4B94B4-07BA-3888-406E-95253151B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DDA76-A670-841A-71A8-685420F87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FDA6D-C4F9-8218-9FEB-6A958C6A1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C8B71-E5B7-45F3-2610-A94BD036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8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4813-8130-790E-072E-78ECF783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5D664-A9EB-5F22-6649-67CDA0392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438FB-3981-225D-F5C3-C7662224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1EC20-F288-C9CC-6D54-69E1CA07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8D7A3-ED66-4267-1985-959DB0CB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3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458B-0BFD-0643-01CB-27F2D037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290DF-E27C-345D-118E-DD4DF3CAF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A8AF5-6A21-F721-2252-41DBBF22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8D10-E8AC-4EC0-F087-2504495E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A8913-D9C7-7147-38B9-0DA4DBBC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2B732-E543-30B9-EB7C-BC7D29A64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DBE06-E280-E1EC-AF70-A8EE59C008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A11B9-D123-DC06-6121-63FA90166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E59C0-18D6-97F7-41A7-221C960B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634A5-FE72-B5EC-6DC3-964192C91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E449C-0ABC-AE22-5FA9-2D506F224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7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E6E1-5B70-B843-337D-FF322269D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27F98-E11F-B47D-6840-6BE2640A4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CC207-475D-5F18-EC85-CFAED4A50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9871-A093-594D-D663-11341BB4E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48849-1BE6-6185-42ED-5E73C8DF74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955D61-475E-1666-B837-7173D5344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844E1C-2F1E-4A6E-84B1-1C4F4407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EBE091-57A6-CFBF-C127-98EF944E3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07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29D9A-4305-962E-B2B0-659385B86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7E840A-7E19-C753-CD7B-7E94B495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A7384-A68B-45DD-10E3-8A0D9A17A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38A02-4BDD-7FD4-182F-B70737D2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3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04EEC-3DDE-CD1D-F138-AF884E3F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E862B-12C1-DC03-AF87-126A80727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32617-477C-F131-0CD4-E21875AFC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0E5FE-66B7-7225-96F3-88BE927F7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8461-8F4D-BC3F-1C66-CF100212D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B6269-583D-4DA0-2F4C-C02FCF76B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D21898-4203-CDE9-C81E-77BD34F9D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BB13E9-EE7C-476C-25AF-09B72EB0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678E8-FBC5-1DE5-0F3C-B1B0C84A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65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62A4-DD65-8B07-9119-9452B8F35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3C7F85-030F-69D6-D615-BF3BAD5487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11328B-C469-C79D-B05A-A2B00AF9F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B8DE7-DFC8-65C3-8F80-60CB9EEB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81C47-DF8C-6AF7-BC1E-5B36611B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247B-83AB-503F-221C-D316574DE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5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A2B2CB-A162-B6F2-C424-DD3E08B41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B25CD-61A8-5DE8-07CF-63CBF461D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9443-7CEE-90B3-D54C-0F132B520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57EFF-0A01-CDC1-75E5-4D45508CF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23100-BDF3-C65D-9842-49F38E8A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1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CAULDRON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“CAULDRON”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2E4A383-2B8C-0911-B699-FA852530A3E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34446" y="2093769"/>
            <a:ext cx="1986276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37603B39-D4D2-E6EF-CC4D-F80CCDADE7D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547910" y="2093769"/>
            <a:ext cx="1986276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B74FA575-4EA4-AA5C-4303-91CB9B75B76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224830" y="5575037"/>
            <a:ext cx="1986276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25B900F7-0F13-BC04-4A18-FD13E5A1C26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547910" y="5575037"/>
            <a:ext cx="1986276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501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CAULDRON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“CAULDRON”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B384BA8-5E04-D5BA-1C47-67807F23AA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65217" y="2093770"/>
            <a:ext cx="5641967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22722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73</Words>
  <Application>Microsoft Office PowerPoint</Application>
  <PresentationFormat>Custom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13</cp:revision>
  <dcterms:created xsi:type="dcterms:W3CDTF">2025-06-05T01:24:11Z</dcterms:created>
  <dcterms:modified xsi:type="dcterms:W3CDTF">2025-06-05T02:38:17Z</dcterms:modified>
</cp:coreProperties>
</file>