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8300CE-BC7D-4D44-BF55-4DC0C948638A}" v="12" dt="2025-05-30T19:27:56.4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68300CE-BC7D-4D44-BF55-4DC0C948638A}"/>
    <pc:docChg chg="modSld">
      <pc:chgData name="Sarah Carter" userId="4b4e2a7e9c42e1b2" providerId="LiveId" clId="{C68300CE-BC7D-4D44-BF55-4DC0C948638A}" dt="2025-05-30T19:27:56.405" v="27" actId="14826"/>
      <pc:docMkLst>
        <pc:docMk/>
      </pc:docMkLst>
      <pc:sldChg chg="modSp mod">
        <pc:chgData name="Sarah Carter" userId="4b4e2a7e9c42e1b2" providerId="LiveId" clId="{C68300CE-BC7D-4D44-BF55-4DC0C948638A}" dt="2025-05-30T19:27:48.869" v="25" actId="14826"/>
        <pc:sldMkLst>
          <pc:docMk/>
          <pc:sldMk cId="1381207113" sldId="258"/>
        </pc:sldMkLst>
        <pc:spChg chg="mod">
          <ac:chgData name="Sarah Carter" userId="4b4e2a7e9c42e1b2" providerId="LiveId" clId="{C68300CE-BC7D-4D44-BF55-4DC0C948638A}" dt="2025-05-30T19:27:13.747" v="15" actId="20577"/>
          <ac:spMkLst>
            <pc:docMk/>
            <pc:sldMk cId="1381207113" sldId="258"/>
            <ac:spMk id="15" creationId="{D74669C4-C897-BE1B-AA4F-DA7C5E6E4828}"/>
          </ac:spMkLst>
        </pc:spChg>
        <pc:spChg chg="mod">
          <ac:chgData name="Sarah Carter" userId="4b4e2a7e9c42e1b2" providerId="LiveId" clId="{C68300CE-BC7D-4D44-BF55-4DC0C948638A}" dt="2025-05-30T19:27:07.499" v="0"/>
          <ac:spMkLst>
            <pc:docMk/>
            <pc:sldMk cId="1381207113" sldId="258"/>
            <ac:spMk id="16" creationId="{8DCB71DE-FD0A-E201-0E88-F0743622C160}"/>
          </ac:spMkLst>
        </pc:spChg>
        <pc:picChg chg="mod">
          <ac:chgData name="Sarah Carter" userId="4b4e2a7e9c42e1b2" providerId="LiveId" clId="{C68300CE-BC7D-4D44-BF55-4DC0C948638A}" dt="2025-05-30T19:27:33.927" v="19" actId="14826"/>
          <ac:picMkLst>
            <pc:docMk/>
            <pc:sldMk cId="1381207113" sldId="258"/>
            <ac:picMk id="37" creationId="{FD3735F7-1911-0D0F-D97F-ED2D3FEBE971}"/>
          </ac:picMkLst>
        </pc:picChg>
        <pc:picChg chg="mod">
          <ac:chgData name="Sarah Carter" userId="4b4e2a7e9c42e1b2" providerId="LiveId" clId="{C68300CE-BC7D-4D44-BF55-4DC0C948638A}" dt="2025-05-30T19:27:48.869" v="25" actId="14826"/>
          <ac:picMkLst>
            <pc:docMk/>
            <pc:sldMk cId="1381207113" sldId="258"/>
            <ac:picMk id="38" creationId="{71F9EEF1-1BF8-3377-028A-5EDB231BFD6F}"/>
          </ac:picMkLst>
        </pc:picChg>
        <pc:picChg chg="mod">
          <ac:chgData name="Sarah Carter" userId="4b4e2a7e9c42e1b2" providerId="LiveId" clId="{C68300CE-BC7D-4D44-BF55-4DC0C948638A}" dt="2025-05-30T19:27:44.038" v="23" actId="14826"/>
          <ac:picMkLst>
            <pc:docMk/>
            <pc:sldMk cId="1381207113" sldId="258"/>
            <ac:picMk id="39" creationId="{AFA94390-A285-B7D0-9A00-5248D77738D0}"/>
          </ac:picMkLst>
        </pc:picChg>
        <pc:picChg chg="mod">
          <ac:chgData name="Sarah Carter" userId="4b4e2a7e9c42e1b2" providerId="LiveId" clId="{C68300CE-BC7D-4D44-BF55-4DC0C948638A}" dt="2025-05-30T19:27:38.825" v="21" actId="14826"/>
          <ac:picMkLst>
            <pc:docMk/>
            <pc:sldMk cId="1381207113" sldId="258"/>
            <ac:picMk id="40" creationId="{BF27971A-C332-D844-21F1-3707A6739ABC}"/>
          </ac:picMkLst>
        </pc:picChg>
      </pc:sldChg>
      <pc:sldChg chg="modSp mod">
        <pc:chgData name="Sarah Carter" userId="4b4e2a7e9c42e1b2" providerId="LiveId" clId="{C68300CE-BC7D-4D44-BF55-4DC0C948638A}" dt="2025-05-30T19:27:56.405" v="27" actId="14826"/>
        <pc:sldMkLst>
          <pc:docMk/>
          <pc:sldMk cId="2438512299" sldId="259"/>
        </pc:sldMkLst>
        <pc:spChg chg="mod">
          <ac:chgData name="Sarah Carter" userId="4b4e2a7e9c42e1b2" providerId="LiveId" clId="{C68300CE-BC7D-4D44-BF55-4DC0C948638A}" dt="2025-05-30T19:27:19.876" v="17"/>
          <ac:spMkLst>
            <pc:docMk/>
            <pc:sldMk cId="2438512299" sldId="259"/>
            <ac:spMk id="2" creationId="{10286D93-1C88-3643-5752-80213186A74C}"/>
          </ac:spMkLst>
        </pc:spChg>
        <pc:spChg chg="mod">
          <ac:chgData name="Sarah Carter" userId="4b4e2a7e9c42e1b2" providerId="LiveId" clId="{C68300CE-BC7D-4D44-BF55-4DC0C948638A}" dt="2025-05-30T19:27:07.499" v="0"/>
          <ac:spMkLst>
            <pc:docMk/>
            <pc:sldMk cId="2438512299" sldId="259"/>
            <ac:spMk id="8" creationId="{152C56B8-79EE-804A-3359-C5CD264B52A5}"/>
          </ac:spMkLst>
        </pc:spChg>
        <pc:picChg chg="mod">
          <ac:chgData name="Sarah Carter" userId="4b4e2a7e9c42e1b2" providerId="LiveId" clId="{C68300CE-BC7D-4D44-BF55-4DC0C948638A}" dt="2025-05-30T19:27:56.405" v="27" actId="14826"/>
          <ac:picMkLst>
            <pc:docMk/>
            <pc:sldMk cId="2438512299" sldId="259"/>
            <ac:picMk id="7" creationId="{CDAB8517-9529-54F3-4F54-30E4429F205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CELEBRATION OF MIND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“MIND” 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8" r="8"/>
          <a:stretch/>
        </p:blipFill>
        <p:spPr>
          <a:xfrm>
            <a:off x="742115" y="2646618"/>
            <a:ext cx="2994012" cy="201168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8" r="8"/>
          <a:stretch/>
        </p:blipFill>
        <p:spPr>
          <a:xfrm>
            <a:off x="4013635" y="2646618"/>
            <a:ext cx="2994012" cy="201168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8" r="8"/>
          <a:stretch/>
        </p:blipFill>
        <p:spPr>
          <a:xfrm>
            <a:off x="742115" y="5918138"/>
            <a:ext cx="2994012" cy="201168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8" r="8"/>
          <a:stretch/>
        </p:blipFill>
        <p:spPr>
          <a:xfrm>
            <a:off x="4013635" y="5918138"/>
            <a:ext cx="2994012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CELEBRATION OF MIND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  <a:p>
            <a:pPr algn="ctr"/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“MIND”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" r="6"/>
          <a:stretch/>
        </p:blipFill>
        <p:spPr>
          <a:xfrm>
            <a:off x="727920" y="2407540"/>
            <a:ext cx="6315758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76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40</cp:revision>
  <dcterms:created xsi:type="dcterms:W3CDTF">2025-05-20T02:24:24Z</dcterms:created>
  <dcterms:modified xsi:type="dcterms:W3CDTF">2025-05-30T19:27:59Z</dcterms:modified>
</cp:coreProperties>
</file>