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701DAA-B077-498C-AF7B-4F8343A495FB}" v="4" dt="2025-03-10T02:25:24.9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73" d="100"/>
          <a:sy n="73" d="100"/>
        </p:scale>
        <p:origin x="1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3701DAA-B077-498C-AF7B-4F8343A495FB}"/>
    <pc:docChg chg="custSel modSld">
      <pc:chgData name="Sarah Carter" userId="4b4e2a7e9c42e1b2" providerId="LiveId" clId="{83701DAA-B077-498C-AF7B-4F8343A495FB}" dt="2025-03-10T02:25:34.568" v="56" actId="1076"/>
      <pc:docMkLst>
        <pc:docMk/>
      </pc:docMkLst>
      <pc:sldChg chg="addSp delSp modSp mod">
        <pc:chgData name="Sarah Carter" userId="4b4e2a7e9c42e1b2" providerId="LiveId" clId="{83701DAA-B077-498C-AF7B-4F8343A495FB}" dt="2025-03-10T02:25:34.568" v="56" actId="1076"/>
        <pc:sldMkLst>
          <pc:docMk/>
          <pc:sldMk cId="3727264860" sldId="256"/>
        </pc:sldMkLst>
        <pc:spChg chg="mod">
          <ac:chgData name="Sarah Carter" userId="4b4e2a7e9c42e1b2" providerId="LiveId" clId="{83701DAA-B077-498C-AF7B-4F8343A495FB}" dt="2025-03-10T02:24:12.326" v="27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83701DAA-B077-498C-AF7B-4F8343A495FB}" dt="2025-03-10T02:24:38.059" v="48" actId="20577"/>
          <ac:spMkLst>
            <pc:docMk/>
            <pc:sldMk cId="3727264860" sldId="256"/>
            <ac:spMk id="7" creationId="{DAAC3C5F-262C-4F7F-3B63-D50E20846E5D}"/>
          </ac:spMkLst>
        </pc:spChg>
        <pc:picChg chg="del">
          <ac:chgData name="Sarah Carter" userId="4b4e2a7e9c42e1b2" providerId="LiveId" clId="{83701DAA-B077-498C-AF7B-4F8343A495FB}" dt="2025-03-10T02:24:42.400" v="49" actId="478"/>
          <ac:picMkLst>
            <pc:docMk/>
            <pc:sldMk cId="3727264860" sldId="256"/>
            <ac:picMk id="4" creationId="{69117462-C54B-B190-8845-0F8477EB22C8}"/>
          </ac:picMkLst>
        </pc:picChg>
        <pc:picChg chg="add mod">
          <ac:chgData name="Sarah Carter" userId="4b4e2a7e9c42e1b2" providerId="LiveId" clId="{83701DAA-B077-498C-AF7B-4F8343A495FB}" dt="2025-03-10T02:25:34.568" v="56" actId="107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83701DAA-B077-498C-AF7B-4F8343A495FB}" dt="2025-03-10T02:24:22.873" v="29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Celebration of Mind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“Celebration of Mind”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5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167" y="4540249"/>
            <a:ext cx="1643742" cy="16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717</TotalTime>
  <Words>32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33</cp:revision>
  <cp:lastPrinted>2025-02-11T02:02:44Z</cp:lastPrinted>
  <dcterms:created xsi:type="dcterms:W3CDTF">2025-01-28T14:01:50Z</dcterms:created>
  <dcterms:modified xsi:type="dcterms:W3CDTF">2025-03-10T02:25:38Z</dcterms:modified>
</cp:coreProperties>
</file>