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0F7A98-0C5C-4F95-AEF4-8A2E2F093277}" v="17" dt="2025-05-19T17:14:35.6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416" y="9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50F7A98-0C5C-4F95-AEF4-8A2E2F093277}"/>
    <pc:docChg chg="custSel addSld delSld modSld sldOrd">
      <pc:chgData name="Sarah Carter" userId="4b4e2a7e9c42e1b2" providerId="LiveId" clId="{D50F7A98-0C5C-4F95-AEF4-8A2E2F093277}" dt="2025-05-19T17:14:35.613" v="126" actId="14826"/>
      <pc:docMkLst>
        <pc:docMk/>
      </pc:docMkLst>
      <pc:sldChg chg="addSp delSp modSp mod">
        <pc:chgData name="Sarah Carter" userId="4b4e2a7e9c42e1b2" providerId="LiveId" clId="{D50F7A98-0C5C-4F95-AEF4-8A2E2F093277}" dt="2025-05-19T17:12:50.617" v="87" actId="14826"/>
        <pc:sldMkLst>
          <pc:docMk/>
          <pc:sldMk cId="3768366337" sldId="256"/>
        </pc:sldMkLst>
        <pc:spChg chg="add mod">
          <ac:chgData name="Sarah Carter" userId="4b4e2a7e9c42e1b2" providerId="LiveId" clId="{D50F7A98-0C5C-4F95-AEF4-8A2E2F093277}" dt="2025-05-19T17:12:01.237" v="82" actId="14100"/>
          <ac:spMkLst>
            <pc:docMk/>
            <pc:sldMk cId="3768366337" sldId="256"/>
            <ac:spMk id="2" creationId="{39E492C9-681E-D37C-F14F-B4D11ECD245D}"/>
          </ac:spMkLst>
        </pc:spChg>
        <pc:spChg chg="mod">
          <ac:chgData name="Sarah Carter" userId="4b4e2a7e9c42e1b2" providerId="LiveId" clId="{D50F7A98-0C5C-4F95-AEF4-8A2E2F093277}" dt="2025-05-19T17:11:07.818" v="20" actId="20577"/>
          <ac:spMkLst>
            <pc:docMk/>
            <pc:sldMk cId="3768366337" sldId="256"/>
            <ac:spMk id="25" creationId="{DB5CE378-72F9-4758-BFB9-82C622B1DF43}"/>
          </ac:spMkLst>
        </pc:spChg>
        <pc:picChg chg="mod">
          <ac:chgData name="Sarah Carter" userId="4b4e2a7e9c42e1b2" providerId="LiveId" clId="{D50F7A98-0C5C-4F95-AEF4-8A2E2F093277}" dt="2025-05-19T17:12:25.897" v="84" actId="14826"/>
          <ac:picMkLst>
            <pc:docMk/>
            <pc:sldMk cId="3768366337" sldId="256"/>
            <ac:picMk id="21" creationId="{C9F39ACC-D654-9FD5-4E49-B7805131E55E}"/>
          </ac:picMkLst>
        </pc:picChg>
        <pc:picChg chg="mod">
          <ac:chgData name="Sarah Carter" userId="4b4e2a7e9c42e1b2" providerId="LiveId" clId="{D50F7A98-0C5C-4F95-AEF4-8A2E2F093277}" dt="2025-05-19T17:12:31.444" v="85" actId="14826"/>
          <ac:picMkLst>
            <pc:docMk/>
            <pc:sldMk cId="3768366337" sldId="256"/>
            <ac:picMk id="27" creationId="{8BF45935-9ECE-7CFF-3358-F303A4D36B44}"/>
          </ac:picMkLst>
        </pc:picChg>
        <pc:picChg chg="mod">
          <ac:chgData name="Sarah Carter" userId="4b4e2a7e9c42e1b2" providerId="LiveId" clId="{D50F7A98-0C5C-4F95-AEF4-8A2E2F093277}" dt="2025-05-19T17:12:45.378" v="86" actId="14826"/>
          <ac:picMkLst>
            <pc:docMk/>
            <pc:sldMk cId="3768366337" sldId="256"/>
            <ac:picMk id="29" creationId="{132EDBC2-C82E-0BD7-F126-9A77EB635036}"/>
          </ac:picMkLst>
        </pc:picChg>
        <pc:picChg chg="mod">
          <ac:chgData name="Sarah Carter" userId="4b4e2a7e9c42e1b2" providerId="LiveId" clId="{D50F7A98-0C5C-4F95-AEF4-8A2E2F093277}" dt="2025-05-19T17:12:50.617" v="87" actId="14826"/>
          <ac:picMkLst>
            <pc:docMk/>
            <pc:sldMk cId="3768366337" sldId="256"/>
            <ac:picMk id="31" creationId="{81F71CF7-340D-B21B-4267-DFC1E85589B7}"/>
          </ac:picMkLst>
        </pc:picChg>
        <pc:picChg chg="del">
          <ac:chgData name="Sarah Carter" userId="4b4e2a7e9c42e1b2" providerId="LiveId" clId="{D50F7A98-0C5C-4F95-AEF4-8A2E2F093277}" dt="2025-05-19T17:11:11.627" v="21" actId="478"/>
          <ac:picMkLst>
            <pc:docMk/>
            <pc:sldMk cId="3768366337" sldId="256"/>
            <ac:picMk id="33" creationId="{B62E2A36-C587-BC3C-2122-B98694F1A4B8}"/>
          </ac:picMkLst>
        </pc:picChg>
        <pc:picChg chg="del">
          <ac:chgData name="Sarah Carter" userId="4b4e2a7e9c42e1b2" providerId="LiveId" clId="{D50F7A98-0C5C-4F95-AEF4-8A2E2F093277}" dt="2025-05-19T17:11:11.627" v="21" actId="478"/>
          <ac:picMkLst>
            <pc:docMk/>
            <pc:sldMk cId="3768366337" sldId="256"/>
            <ac:picMk id="35" creationId="{D23875FA-D743-42FB-502A-B67493662434}"/>
          </ac:picMkLst>
        </pc:picChg>
        <pc:picChg chg="del">
          <ac:chgData name="Sarah Carter" userId="4b4e2a7e9c42e1b2" providerId="LiveId" clId="{D50F7A98-0C5C-4F95-AEF4-8A2E2F093277}" dt="2025-05-19T17:11:11.627" v="21" actId="478"/>
          <ac:picMkLst>
            <pc:docMk/>
            <pc:sldMk cId="3768366337" sldId="256"/>
            <ac:picMk id="36" creationId="{EEF6B4A3-3EEF-3652-D40F-95073AEF29E1}"/>
          </ac:picMkLst>
        </pc:picChg>
      </pc:sldChg>
      <pc:sldChg chg="modSp add mod">
        <pc:chgData name="Sarah Carter" userId="4b4e2a7e9c42e1b2" providerId="LiveId" clId="{D50F7A98-0C5C-4F95-AEF4-8A2E2F093277}" dt="2025-05-19T17:13:34.434" v="98" actId="14826"/>
        <pc:sldMkLst>
          <pc:docMk/>
          <pc:sldMk cId="2157233397" sldId="257"/>
        </pc:sldMkLst>
        <pc:spChg chg="mod">
          <ac:chgData name="Sarah Carter" userId="4b4e2a7e9c42e1b2" providerId="LiveId" clId="{D50F7A98-0C5C-4F95-AEF4-8A2E2F093277}" dt="2025-05-19T17:13:13.087" v="94" actId="20577"/>
          <ac:spMkLst>
            <pc:docMk/>
            <pc:sldMk cId="2157233397" sldId="257"/>
            <ac:spMk id="25" creationId="{44CF49F4-A18C-6A6F-EC48-352ED641C789}"/>
          </ac:spMkLst>
        </pc:spChg>
        <pc:picChg chg="mod">
          <ac:chgData name="Sarah Carter" userId="4b4e2a7e9c42e1b2" providerId="LiveId" clId="{D50F7A98-0C5C-4F95-AEF4-8A2E2F093277}" dt="2025-05-19T17:13:17.839" v="95" actId="14826"/>
          <ac:picMkLst>
            <pc:docMk/>
            <pc:sldMk cId="2157233397" sldId="257"/>
            <ac:picMk id="21" creationId="{E37CBCCE-89E2-BD04-7F0B-8DB760D75341}"/>
          </ac:picMkLst>
        </pc:picChg>
        <pc:picChg chg="mod">
          <ac:chgData name="Sarah Carter" userId="4b4e2a7e9c42e1b2" providerId="LiveId" clId="{D50F7A98-0C5C-4F95-AEF4-8A2E2F093277}" dt="2025-05-19T17:13:25.357" v="96" actId="14826"/>
          <ac:picMkLst>
            <pc:docMk/>
            <pc:sldMk cId="2157233397" sldId="257"/>
            <ac:picMk id="27" creationId="{DDD50E9E-9B99-1A03-0268-41CD44004002}"/>
          </ac:picMkLst>
        </pc:picChg>
        <pc:picChg chg="mod">
          <ac:chgData name="Sarah Carter" userId="4b4e2a7e9c42e1b2" providerId="LiveId" clId="{D50F7A98-0C5C-4F95-AEF4-8A2E2F093277}" dt="2025-05-19T17:13:29.598" v="97" actId="14826"/>
          <ac:picMkLst>
            <pc:docMk/>
            <pc:sldMk cId="2157233397" sldId="257"/>
            <ac:picMk id="29" creationId="{0B828E97-6889-2088-F53A-43541C1F39C9}"/>
          </ac:picMkLst>
        </pc:picChg>
        <pc:picChg chg="mod">
          <ac:chgData name="Sarah Carter" userId="4b4e2a7e9c42e1b2" providerId="LiveId" clId="{D50F7A98-0C5C-4F95-AEF4-8A2E2F093277}" dt="2025-05-19T17:13:34.434" v="98" actId="14826"/>
          <ac:picMkLst>
            <pc:docMk/>
            <pc:sldMk cId="2157233397" sldId="257"/>
            <ac:picMk id="31" creationId="{65BE0313-8A9E-B66A-2977-076C3C3B4E52}"/>
          </ac:picMkLst>
        </pc:picChg>
      </pc:sldChg>
      <pc:sldChg chg="del">
        <pc:chgData name="Sarah Carter" userId="4b4e2a7e9c42e1b2" providerId="LiveId" clId="{D50F7A98-0C5C-4F95-AEF4-8A2E2F093277}" dt="2025-05-19T17:11:03.295" v="0" actId="2696"/>
        <pc:sldMkLst>
          <pc:docMk/>
          <pc:sldMk cId="3746406339" sldId="257"/>
        </pc:sldMkLst>
      </pc:sldChg>
      <pc:sldChg chg="modSp add mod">
        <pc:chgData name="Sarah Carter" userId="4b4e2a7e9c42e1b2" providerId="LiveId" clId="{D50F7A98-0C5C-4F95-AEF4-8A2E2F093277}" dt="2025-05-19T17:14:35.613" v="126" actId="14826"/>
        <pc:sldMkLst>
          <pc:docMk/>
          <pc:sldMk cId="2919580093" sldId="258"/>
        </pc:sldMkLst>
        <pc:spChg chg="mod">
          <ac:chgData name="Sarah Carter" userId="4b4e2a7e9c42e1b2" providerId="LiveId" clId="{D50F7A98-0C5C-4F95-AEF4-8A2E2F093277}" dt="2025-05-19T17:14:06.650" v="120" actId="404"/>
          <ac:spMkLst>
            <pc:docMk/>
            <pc:sldMk cId="2919580093" sldId="258"/>
            <ac:spMk id="25" creationId="{0FE14DC1-F4E9-C1E8-4667-FC9D01823860}"/>
          </ac:spMkLst>
        </pc:spChg>
        <pc:picChg chg="mod">
          <ac:chgData name="Sarah Carter" userId="4b4e2a7e9c42e1b2" providerId="LiveId" clId="{D50F7A98-0C5C-4F95-AEF4-8A2E2F093277}" dt="2025-05-19T17:14:18.270" v="123" actId="14826"/>
          <ac:picMkLst>
            <pc:docMk/>
            <pc:sldMk cId="2919580093" sldId="258"/>
            <ac:picMk id="21" creationId="{64AB8C93-A0CB-0E8B-D8FE-06AB26A682BB}"/>
          </ac:picMkLst>
        </pc:picChg>
        <pc:picChg chg="mod">
          <ac:chgData name="Sarah Carter" userId="4b4e2a7e9c42e1b2" providerId="LiveId" clId="{D50F7A98-0C5C-4F95-AEF4-8A2E2F093277}" dt="2025-05-19T17:14:22.420" v="124" actId="14826"/>
          <ac:picMkLst>
            <pc:docMk/>
            <pc:sldMk cId="2919580093" sldId="258"/>
            <ac:picMk id="27" creationId="{451F852D-1546-1D31-6053-B499B370B968}"/>
          </ac:picMkLst>
        </pc:picChg>
        <pc:picChg chg="mod">
          <ac:chgData name="Sarah Carter" userId="4b4e2a7e9c42e1b2" providerId="LiveId" clId="{D50F7A98-0C5C-4F95-AEF4-8A2E2F093277}" dt="2025-05-19T17:14:30.924" v="125" actId="14826"/>
          <ac:picMkLst>
            <pc:docMk/>
            <pc:sldMk cId="2919580093" sldId="258"/>
            <ac:picMk id="29" creationId="{200C88FF-768C-1F6C-36CF-C50B4DD7168A}"/>
          </ac:picMkLst>
        </pc:picChg>
        <pc:picChg chg="mod">
          <ac:chgData name="Sarah Carter" userId="4b4e2a7e9c42e1b2" providerId="LiveId" clId="{D50F7A98-0C5C-4F95-AEF4-8A2E2F093277}" dt="2025-05-19T17:14:35.613" v="126" actId="14826"/>
          <ac:picMkLst>
            <pc:docMk/>
            <pc:sldMk cId="2919580093" sldId="258"/>
            <ac:picMk id="31" creationId="{BD2D2968-CDDA-106B-22F0-CEBE14A5FD6B}"/>
          </ac:picMkLst>
        </pc:picChg>
      </pc:sldChg>
      <pc:sldChg chg="del">
        <pc:chgData name="Sarah Carter" userId="4b4e2a7e9c42e1b2" providerId="LiveId" clId="{D50F7A98-0C5C-4F95-AEF4-8A2E2F093277}" dt="2025-05-19T17:11:03.295" v="0" actId="2696"/>
        <pc:sldMkLst>
          <pc:docMk/>
          <pc:sldMk cId="3626726812" sldId="258"/>
        </pc:sldMkLst>
      </pc:sldChg>
      <pc:sldChg chg="add ord">
        <pc:chgData name="Sarah Carter" userId="4b4e2a7e9c42e1b2" providerId="LiveId" clId="{D50F7A98-0C5C-4F95-AEF4-8A2E2F093277}" dt="2025-05-19T17:14:11.500" v="122"/>
        <pc:sldMkLst>
          <pc:docMk/>
          <pc:sldMk cId="1988289245" sldId="259"/>
        </pc:sldMkLst>
      </pc:sldChg>
      <pc:sldChg chg="del">
        <pc:chgData name="Sarah Carter" userId="4b4e2a7e9c42e1b2" providerId="LiveId" clId="{D50F7A98-0C5C-4F95-AEF4-8A2E2F093277}" dt="2025-05-19T17:11:03.295" v="0" actId="2696"/>
        <pc:sldMkLst>
          <pc:docMk/>
          <pc:sldMk cId="2892682353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5.sv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4.png"/><Relationship Id="rId17" Type="http://schemas.openxmlformats.org/officeDocument/2006/relationships/image" Target="../media/image9.svg"/><Relationship Id="rId2" Type="http://schemas.openxmlformats.org/officeDocument/2006/relationships/tags" Target="../tags/tag2.xml"/><Relationship Id="rId16" Type="http://schemas.openxmlformats.org/officeDocument/2006/relationships/image" Target="../media/image8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3.svg"/><Relationship Id="rId5" Type="http://schemas.openxmlformats.org/officeDocument/2006/relationships/tags" Target="../tags/tag5.xml"/><Relationship Id="rId15" Type="http://schemas.openxmlformats.org/officeDocument/2006/relationships/image" Target="../media/image7.svg"/><Relationship Id="rId10" Type="http://schemas.openxmlformats.org/officeDocument/2006/relationships/image" Target="../media/image2.png"/><Relationship Id="rId4" Type="http://schemas.openxmlformats.org/officeDocument/2006/relationships/tags" Target="../tags/tag4.xml"/><Relationship Id="rId9" Type="http://schemas.openxmlformats.org/officeDocument/2006/relationships/image" Target="../media/image1.png"/><Relationship Id="rId1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13.svg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2" Type="http://schemas.openxmlformats.org/officeDocument/2006/relationships/tags" Target="../tags/tag9.xml"/><Relationship Id="rId16" Type="http://schemas.openxmlformats.org/officeDocument/2006/relationships/image" Target="../media/image16.png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image" Target="../media/image11.svg"/><Relationship Id="rId5" Type="http://schemas.openxmlformats.org/officeDocument/2006/relationships/tags" Target="../tags/tag12.xml"/><Relationship Id="rId15" Type="http://schemas.openxmlformats.org/officeDocument/2006/relationships/image" Target="../media/image15.svg"/><Relationship Id="rId10" Type="http://schemas.openxmlformats.org/officeDocument/2006/relationships/image" Target="../media/image10.png"/><Relationship Id="rId4" Type="http://schemas.openxmlformats.org/officeDocument/2006/relationships/tags" Target="../tags/tag11.xml"/><Relationship Id="rId9" Type="http://schemas.openxmlformats.org/officeDocument/2006/relationships/image" Target="../media/image1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21.svg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image" Target="../media/image20.png"/><Relationship Id="rId17" Type="http://schemas.openxmlformats.org/officeDocument/2006/relationships/image" Target="../media/image25.svg"/><Relationship Id="rId2" Type="http://schemas.openxmlformats.org/officeDocument/2006/relationships/tags" Target="../tags/tag16.xml"/><Relationship Id="rId16" Type="http://schemas.openxmlformats.org/officeDocument/2006/relationships/image" Target="../media/image24.png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image" Target="../media/image19.svg"/><Relationship Id="rId5" Type="http://schemas.openxmlformats.org/officeDocument/2006/relationships/tags" Target="../tags/tag19.xml"/><Relationship Id="rId15" Type="http://schemas.openxmlformats.org/officeDocument/2006/relationships/image" Target="../media/image23.svg"/><Relationship Id="rId10" Type="http://schemas.openxmlformats.org/officeDocument/2006/relationships/image" Target="../media/image18.png"/><Relationship Id="rId4" Type="http://schemas.openxmlformats.org/officeDocument/2006/relationships/tags" Target="../tags/tag18.xml"/><Relationship Id="rId9" Type="http://schemas.openxmlformats.org/officeDocument/2006/relationships/image" Target="../media/image1.png"/><Relationship Id="rId1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29.svg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12" Type="http://schemas.openxmlformats.org/officeDocument/2006/relationships/image" Target="../media/image28.png"/><Relationship Id="rId17" Type="http://schemas.openxmlformats.org/officeDocument/2006/relationships/image" Target="../media/image33.svg"/><Relationship Id="rId2" Type="http://schemas.openxmlformats.org/officeDocument/2006/relationships/tags" Target="../tags/tag23.xml"/><Relationship Id="rId16" Type="http://schemas.openxmlformats.org/officeDocument/2006/relationships/image" Target="../media/image32.png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11" Type="http://schemas.openxmlformats.org/officeDocument/2006/relationships/image" Target="../media/image27.svg"/><Relationship Id="rId5" Type="http://schemas.openxmlformats.org/officeDocument/2006/relationships/tags" Target="../tags/tag26.xml"/><Relationship Id="rId15" Type="http://schemas.openxmlformats.org/officeDocument/2006/relationships/image" Target="../media/image31.svg"/><Relationship Id="rId10" Type="http://schemas.openxmlformats.org/officeDocument/2006/relationships/image" Target="../media/image26.png"/><Relationship Id="rId4" Type="http://schemas.openxmlformats.org/officeDocument/2006/relationships/tags" Target="../tags/tag25.xml"/><Relationship Id="rId9" Type="http://schemas.openxmlformats.org/officeDocument/2006/relationships/image" Target="../media/image1.png"/><Relationship Id="rId1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CELEBRATION OF MIND HIDOKU PUZZLES - EASY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C9F39ACC-D654-9FD5-4E49-B7805131E55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654648" y="3474494"/>
            <a:ext cx="2053389" cy="256032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8BF45935-9ECE-7CFF-3358-F303A4D36B4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2866539" y="3474494"/>
            <a:ext cx="2053389" cy="2560320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132EDBC2-C82E-0BD7-F126-9A77EB63503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5142305" y="3474494"/>
            <a:ext cx="2053389" cy="2560320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81F71CF7-340D-B21B-4267-DFC1E85589B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7418071" y="3453946"/>
            <a:ext cx="2053389" cy="2560320"/>
          </a:xfrm>
          <a:prstGeom prst="rect">
            <a:avLst/>
          </a:prstGeom>
        </p:spPr>
      </p:pic>
      <p:sp>
        <p:nvSpPr>
          <p:cNvPr id="2" name="Textbox_02">
            <a:extLst>
              <a:ext uri="{FF2B5EF4-FFF2-40B4-BE49-F238E27FC236}">
                <a16:creationId xmlns:a16="http://schemas.microsoft.com/office/drawing/2014/main" id="{39E492C9-681E-D37C-F14F-B4D11ECD245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-1" y="2114204"/>
            <a:ext cx="10058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latin typeface="Century Gothic" panose="020B0502020202020204" pitchFamily="34" charset="0"/>
              </a:rPr>
              <a:t>CELEBRATION OF</a:t>
            </a:r>
          </a:p>
        </p:txBody>
      </p:sp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A824A5-18C2-81FE-D4B8-226F3C41AC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B49F598-A42A-3115-6A74-D5884868DED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9A37B5FF-CB11-28DE-2140-8AD136CBC803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44CF49F4-A18C-6A6F-EC48-352ED641C78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CELEBRATION OF MIND HIDOKU PUZZLES - MEDIUM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5C146103-52AD-DC6D-F2F5-CB5BDC4406F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E37CBCCE-89E2-BD04-7F0B-8DB760D7534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654648" y="3474494"/>
            <a:ext cx="2053389" cy="256032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DDD50E9E-9B99-1A03-0268-41CD4400400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2866539" y="3474494"/>
            <a:ext cx="2053389" cy="2560320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0B828E97-6889-2088-F53A-43541C1F39C9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5142305" y="3474494"/>
            <a:ext cx="2053389" cy="2560320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65BE0313-8A9E-B66A-2977-076C3C3B4E52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7418071" y="3453946"/>
            <a:ext cx="2053389" cy="2560320"/>
          </a:xfrm>
          <a:prstGeom prst="rect">
            <a:avLst/>
          </a:prstGeom>
        </p:spPr>
      </p:pic>
      <p:sp>
        <p:nvSpPr>
          <p:cNvPr id="2" name="Textbox_02">
            <a:extLst>
              <a:ext uri="{FF2B5EF4-FFF2-40B4-BE49-F238E27FC236}">
                <a16:creationId xmlns:a16="http://schemas.microsoft.com/office/drawing/2014/main" id="{A5E115F1-8763-8776-4701-F78DC3DF48B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-1" y="2114204"/>
            <a:ext cx="10058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latin typeface="Century Gothic" panose="020B0502020202020204" pitchFamily="34" charset="0"/>
              </a:rPr>
              <a:t>CELEBRATION OF</a:t>
            </a:r>
          </a:p>
        </p:txBody>
      </p:sp>
    </p:spTree>
    <p:extLst>
      <p:ext uri="{BB962C8B-B14F-4D97-AF65-F5344CB8AC3E}">
        <p14:creationId xmlns:p14="http://schemas.microsoft.com/office/powerpoint/2010/main" val="2157233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C11236-A837-5FA0-6DB3-B57C7CA83F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CE8F890-3086-EB55-EB4D-E5171AF2873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CE612970-2C3C-6223-C7A5-AB793DE8E394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FC14C8B1-CA2C-C610-34A3-B6CC001EEE5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CELEBRATION OF MIND HIDOKU PUZZLES - HARD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49C24BED-1696-DD5E-067A-418202103CD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8DCB79E3-E821-1A56-4317-790081E740C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654648" y="3474494"/>
            <a:ext cx="2053389" cy="256032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9A29384F-2BCD-365C-163E-70F1ECC91B5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2866539" y="3474494"/>
            <a:ext cx="2053389" cy="2560320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C9328008-E27C-534D-3C73-AD715F08B2D7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5142305" y="3474494"/>
            <a:ext cx="2053389" cy="2560320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1A40133C-3A00-123C-B1D2-43AAE23E95B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7418071" y="3453946"/>
            <a:ext cx="2053389" cy="2560320"/>
          </a:xfrm>
          <a:prstGeom prst="rect">
            <a:avLst/>
          </a:prstGeom>
        </p:spPr>
      </p:pic>
      <p:sp>
        <p:nvSpPr>
          <p:cNvPr id="2" name="Textbox_02">
            <a:extLst>
              <a:ext uri="{FF2B5EF4-FFF2-40B4-BE49-F238E27FC236}">
                <a16:creationId xmlns:a16="http://schemas.microsoft.com/office/drawing/2014/main" id="{FA47F139-1F92-F1B8-8CC9-A4EC66587EF3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-1" y="2114204"/>
            <a:ext cx="10058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latin typeface="Century Gothic" panose="020B0502020202020204" pitchFamily="34" charset="0"/>
              </a:rPr>
              <a:t>CELEBRATION OF</a:t>
            </a:r>
          </a:p>
        </p:txBody>
      </p:sp>
    </p:spTree>
    <p:extLst>
      <p:ext uri="{BB962C8B-B14F-4D97-AF65-F5344CB8AC3E}">
        <p14:creationId xmlns:p14="http://schemas.microsoft.com/office/powerpoint/2010/main" val="1988289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C26E44-932B-6544-1238-BD9CC4A8E0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6516622-F087-6A84-4149-44B6F720A5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4C04D65C-4176-DD61-33DE-BB94C8950362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0FE14DC1-F4E9-C1E8-4667-FC9D0182386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CELEBRATION OF MIND HIDOKU PUZZLES - CHALLENGING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CAFC0D2C-4553-BB93-F008-82DB67BFE7E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64AB8C93-A0CB-0E8B-D8FE-06AB26A682B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654648" y="3474494"/>
            <a:ext cx="2053389" cy="256032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451F852D-1546-1D31-6053-B499B370B96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2866539" y="3474494"/>
            <a:ext cx="2053389" cy="2560320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200C88FF-768C-1F6C-36CF-C50B4DD7168A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5142305" y="3474494"/>
            <a:ext cx="2053389" cy="2560320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BD2D2968-CDDA-106B-22F0-CEBE14A5FD6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7418071" y="3453946"/>
            <a:ext cx="2053389" cy="2560320"/>
          </a:xfrm>
          <a:prstGeom prst="rect">
            <a:avLst/>
          </a:prstGeom>
        </p:spPr>
      </p:pic>
      <p:sp>
        <p:nvSpPr>
          <p:cNvPr id="2" name="Textbox_02">
            <a:extLst>
              <a:ext uri="{FF2B5EF4-FFF2-40B4-BE49-F238E27FC236}">
                <a16:creationId xmlns:a16="http://schemas.microsoft.com/office/drawing/2014/main" id="{0D064723-C4CD-24E1-A471-C4ACADC167A4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-1" y="2114204"/>
            <a:ext cx="10058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latin typeface="Century Gothic" panose="020B0502020202020204" pitchFamily="34" charset="0"/>
              </a:rPr>
              <a:t>CELEBRATION OF</a:t>
            </a:r>
          </a:p>
        </p:txBody>
      </p:sp>
    </p:spTree>
    <p:extLst>
      <p:ext uri="{BB962C8B-B14F-4D97-AF65-F5344CB8AC3E}">
        <p14:creationId xmlns:p14="http://schemas.microsoft.com/office/powerpoint/2010/main" val="29195800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1"/>
  <p:tag name="RESULT" val="slide-256-21"/>
  <p:tag name="SLIDES" val="1,2,3,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7"/>
  <p:tag name="RESULT" val="slide-256-27"/>
  <p:tag name="SLIDES" val="1,2,3,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9"/>
  <p:tag name="RESULT" val="slide-256-29"/>
  <p:tag name="SLIDES" val="1,2,3,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1"/>
  <p:tag name="RESULT" val="slide-256-31"/>
  <p:tag name="SLIDES" val="1,2,3,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1"/>
  <p:tag name="RESULT" val="slide-256-21"/>
  <p:tag name="SLIDES" val="1,2,3,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7"/>
  <p:tag name="RESULT" val="slide-256-27"/>
  <p:tag name="SLIDES" val="1,2,3,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9"/>
  <p:tag name="RESULT" val="slide-256-29"/>
  <p:tag name="SLIDES" val="1,2,3,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1"/>
  <p:tag name="RESULT" val="slide-256-31"/>
  <p:tag name="SLIDES" val="1,2,3,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1"/>
  <p:tag name="RESULT" val="slide-256-21"/>
  <p:tag name="SLIDES" val="1,2,3,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7"/>
  <p:tag name="RESULT" val="slide-256-27"/>
  <p:tag name="SLIDES" val="1,2,3,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9"/>
  <p:tag name="RESULT" val="slide-256-29"/>
  <p:tag name="SLIDES" val="1,2,3,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1"/>
  <p:tag name="RESULT" val="slide-256-31"/>
  <p:tag name="SLIDES" val="1,2,3,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1"/>
  <p:tag name="RESULT" val="slide-256-21"/>
  <p:tag name="SLIDES" val="1,2,3,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7"/>
  <p:tag name="RESULT" val="slide-256-27"/>
  <p:tag name="SLIDES" val="1,2,3,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9"/>
  <p:tag name="RESULT" val="slide-256-29"/>
  <p:tag name="SLIDES" val="1,2,3,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1"/>
  <p:tag name="RESULT" val="slide-256-31"/>
  <p:tag name="SLIDES" val="1,2,3,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184</Words>
  <Application>Microsoft Office PowerPoint</Application>
  <PresentationFormat>Custom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2025-01-10T03:53:58Z</dcterms:created>
  <dcterms:modified xsi:type="dcterms:W3CDTF">2025-05-19T17:14:38Z</dcterms:modified>
</cp:coreProperties>
</file>