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094225-5F7D-41DF-9EBE-E20839FD984C}" v="151" dt="2025-07-02T18:50:38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6094225-5F7D-41DF-9EBE-E20839FD984C}"/>
    <pc:docChg chg="custSel delSld modSld">
      <pc:chgData name="Sarah Carter" userId="4b4e2a7e9c42e1b2" providerId="LiveId" clId="{F6094225-5F7D-41DF-9EBE-E20839FD984C}" dt="2025-07-02T18:50:41.622" v="274" actId="2696"/>
      <pc:docMkLst>
        <pc:docMk/>
      </pc:docMkLst>
      <pc:sldChg chg="addSp delSp modSp mod">
        <pc:chgData name="Sarah Carter" userId="4b4e2a7e9c42e1b2" providerId="LiveId" clId="{F6094225-5F7D-41DF-9EBE-E20839FD984C}" dt="2025-07-02T18:50:20.942" v="145"/>
        <pc:sldMkLst>
          <pc:docMk/>
          <pc:sldMk cId="2196403211" sldId="256"/>
        </pc:sldMkLst>
        <pc:spChg chg="mod">
          <ac:chgData name="Sarah Carter" userId="4b4e2a7e9c42e1b2" providerId="LiveId" clId="{F6094225-5F7D-41DF-9EBE-E20839FD984C}" dt="2025-07-02T18:49:44.384" v="15" actId="20577"/>
          <ac:spMkLst>
            <pc:docMk/>
            <pc:sldMk cId="2196403211" sldId="256"/>
            <ac:spMk id="10" creationId="{27980DA0-3886-1C0F-6FEF-0D0A37250308}"/>
          </ac:spMkLst>
        </pc:spChg>
        <pc:spChg chg="mod">
          <ac:chgData name="Sarah Carter" userId="4b4e2a7e9c42e1b2" providerId="LiveId" clId="{F6094225-5F7D-41DF-9EBE-E20839FD984C}" dt="2025-07-02T18:49:38.636" v="0"/>
          <ac:spMkLst>
            <pc:docMk/>
            <pc:sldMk cId="2196403211" sldId="256"/>
            <ac:spMk id="11" creationId="{51BA5E9A-65DF-EF87-343A-0EACD5A57F13}"/>
          </ac:spMkLst>
        </pc:spChg>
        <pc:picChg chg="del">
          <ac:chgData name="Sarah Carter" userId="4b4e2a7e9c42e1b2" providerId="LiveId" clId="{F6094225-5F7D-41DF-9EBE-E20839FD984C}" dt="2025-07-02T18:50:20.942" v="139"/>
          <ac:picMkLst>
            <pc:docMk/>
            <pc:sldMk cId="2196403211" sldId="256"/>
            <ac:picMk id="3" creationId="{06C0E398-5474-D1DE-BC40-5D081E683268}"/>
          </ac:picMkLst>
        </pc:picChg>
        <pc:picChg chg="add mod ord">
          <ac:chgData name="Sarah Carter" userId="4b4e2a7e9c42e1b2" providerId="LiveId" clId="{F6094225-5F7D-41DF-9EBE-E20839FD984C}" dt="2025-07-02T18:50:20.687" v="50"/>
          <ac:picMkLst>
            <pc:docMk/>
            <pc:sldMk cId="2196403211" sldId="256"/>
            <ac:picMk id="4" creationId="{4428A490-A677-2542-65EC-1BB123B25CC3}"/>
          </ac:picMkLst>
        </pc:picChg>
        <pc:picChg chg="del">
          <ac:chgData name="Sarah Carter" userId="4b4e2a7e9c42e1b2" providerId="LiveId" clId="{F6094225-5F7D-41DF-9EBE-E20839FD984C}" dt="2025-07-02T18:50:20.942" v="141"/>
          <ac:picMkLst>
            <pc:docMk/>
            <pc:sldMk cId="2196403211" sldId="256"/>
            <ac:picMk id="5" creationId="{FF25597A-C5D0-4997-D516-CE1334AA123D}"/>
          </ac:picMkLst>
        </pc:picChg>
        <pc:picChg chg="del">
          <ac:chgData name="Sarah Carter" userId="4b4e2a7e9c42e1b2" providerId="LiveId" clId="{F6094225-5F7D-41DF-9EBE-E20839FD984C}" dt="2025-07-02T18:50:20.942" v="143"/>
          <ac:picMkLst>
            <pc:docMk/>
            <pc:sldMk cId="2196403211" sldId="256"/>
            <ac:picMk id="7" creationId="{49128E94-CD79-8B02-CF5E-FBCCE0374A71}"/>
          </ac:picMkLst>
        </pc:picChg>
        <pc:picChg chg="add mod ord">
          <ac:chgData name="Sarah Carter" userId="4b4e2a7e9c42e1b2" providerId="LiveId" clId="{F6094225-5F7D-41DF-9EBE-E20839FD984C}" dt="2025-07-02T18:50:20.766" v="81"/>
          <ac:picMkLst>
            <pc:docMk/>
            <pc:sldMk cId="2196403211" sldId="256"/>
            <ac:picMk id="12" creationId="{4712F281-D421-AFE0-47B7-C9C67619F5DE}"/>
          </ac:picMkLst>
        </pc:picChg>
        <pc:picChg chg="del">
          <ac:chgData name="Sarah Carter" userId="4b4e2a7e9c42e1b2" providerId="LiveId" clId="{F6094225-5F7D-41DF-9EBE-E20839FD984C}" dt="2025-07-02T18:50:20.942" v="145"/>
          <ac:picMkLst>
            <pc:docMk/>
            <pc:sldMk cId="2196403211" sldId="256"/>
            <ac:picMk id="14" creationId="{507FED4B-5410-E9F1-126D-B035D82BFCD4}"/>
          </ac:picMkLst>
        </pc:picChg>
        <pc:picChg chg="add mod ord">
          <ac:chgData name="Sarah Carter" userId="4b4e2a7e9c42e1b2" providerId="LiveId" clId="{F6094225-5F7D-41DF-9EBE-E20839FD984C}" dt="2025-07-02T18:50:20.862" v="110"/>
          <ac:picMkLst>
            <pc:docMk/>
            <pc:sldMk cId="2196403211" sldId="256"/>
            <ac:picMk id="15" creationId="{C496B0CA-0221-D022-F495-607222AFA0FD}"/>
          </ac:picMkLst>
        </pc:picChg>
        <pc:picChg chg="add mod ord">
          <ac:chgData name="Sarah Carter" userId="4b4e2a7e9c42e1b2" providerId="LiveId" clId="{F6094225-5F7D-41DF-9EBE-E20839FD984C}" dt="2025-07-02T18:50:20.942" v="137"/>
          <ac:picMkLst>
            <pc:docMk/>
            <pc:sldMk cId="2196403211" sldId="256"/>
            <ac:picMk id="17" creationId="{2DB95CCB-7B5D-FD8E-BF6C-07FBD8DC607D}"/>
          </ac:picMkLst>
        </pc:picChg>
      </pc:sldChg>
      <pc:sldChg chg="addSp delSp modSp mod">
        <pc:chgData name="Sarah Carter" userId="4b4e2a7e9c42e1b2" providerId="LiveId" clId="{F6094225-5F7D-41DF-9EBE-E20839FD984C}" dt="2025-07-02T18:50:38.008" v="273"/>
        <pc:sldMkLst>
          <pc:docMk/>
          <pc:sldMk cId="3710795263" sldId="258"/>
        </pc:sldMkLst>
        <pc:spChg chg="mod">
          <ac:chgData name="Sarah Carter" userId="4b4e2a7e9c42e1b2" providerId="LiveId" clId="{F6094225-5F7D-41DF-9EBE-E20839FD984C}" dt="2025-07-02T18:49:50.345" v="16"/>
          <ac:spMkLst>
            <pc:docMk/>
            <pc:sldMk cId="3710795263" sldId="258"/>
            <ac:spMk id="10" creationId="{12B6625C-4C9E-8628-D2B7-39322F292BEE}"/>
          </ac:spMkLst>
        </pc:spChg>
        <pc:spChg chg="mod">
          <ac:chgData name="Sarah Carter" userId="4b4e2a7e9c42e1b2" providerId="LiveId" clId="{F6094225-5F7D-41DF-9EBE-E20839FD984C}" dt="2025-07-02T18:49:38.636" v="0"/>
          <ac:spMkLst>
            <pc:docMk/>
            <pc:sldMk cId="3710795263" sldId="258"/>
            <ac:spMk id="11" creationId="{EAF298E4-B952-7C60-76E0-88114A0CBBCA}"/>
          </ac:spMkLst>
        </pc:spChg>
        <pc:picChg chg="del">
          <ac:chgData name="Sarah Carter" userId="4b4e2a7e9c42e1b2" providerId="LiveId" clId="{F6094225-5F7D-41DF-9EBE-E20839FD984C}" dt="2025-07-02T18:50:37.993" v="267"/>
          <ac:picMkLst>
            <pc:docMk/>
            <pc:sldMk cId="3710795263" sldId="258"/>
            <ac:picMk id="3" creationId="{FFECDBCE-CEC9-B37A-520A-DF9DDB9A3D91}"/>
          </ac:picMkLst>
        </pc:picChg>
        <pc:picChg chg="add mod ord">
          <ac:chgData name="Sarah Carter" userId="4b4e2a7e9c42e1b2" providerId="LiveId" clId="{F6094225-5F7D-41DF-9EBE-E20839FD984C}" dt="2025-07-02T18:50:37.740" v="178"/>
          <ac:picMkLst>
            <pc:docMk/>
            <pc:sldMk cId="3710795263" sldId="258"/>
            <ac:picMk id="4" creationId="{1EFE6E7B-599E-AB0E-56BA-A3CE303E104F}"/>
          </ac:picMkLst>
        </pc:picChg>
        <pc:picChg chg="del">
          <ac:chgData name="Sarah Carter" userId="4b4e2a7e9c42e1b2" providerId="LiveId" clId="{F6094225-5F7D-41DF-9EBE-E20839FD984C}" dt="2025-07-02T18:50:37.993" v="269"/>
          <ac:picMkLst>
            <pc:docMk/>
            <pc:sldMk cId="3710795263" sldId="258"/>
            <ac:picMk id="6" creationId="{244FF36C-3467-61F5-ACCE-620FB4B18661}"/>
          </ac:picMkLst>
        </pc:picChg>
        <pc:picChg chg="add mod ord">
          <ac:chgData name="Sarah Carter" userId="4b4e2a7e9c42e1b2" providerId="LiveId" clId="{F6094225-5F7D-41DF-9EBE-E20839FD984C}" dt="2025-07-02T18:50:37.828" v="209"/>
          <ac:picMkLst>
            <pc:docMk/>
            <pc:sldMk cId="3710795263" sldId="258"/>
            <ac:picMk id="7" creationId="{D78FCB52-9E6D-9C51-EFB3-37792BD21731}"/>
          </ac:picMkLst>
        </pc:picChg>
        <pc:picChg chg="del">
          <ac:chgData name="Sarah Carter" userId="4b4e2a7e9c42e1b2" providerId="LiveId" clId="{F6094225-5F7D-41DF-9EBE-E20839FD984C}" dt="2025-07-02T18:50:37.993" v="271"/>
          <ac:picMkLst>
            <pc:docMk/>
            <pc:sldMk cId="3710795263" sldId="258"/>
            <ac:picMk id="13" creationId="{0537EE7B-65A0-763E-54E8-989F953AFA37}"/>
          </ac:picMkLst>
        </pc:picChg>
        <pc:picChg chg="add mod ord">
          <ac:chgData name="Sarah Carter" userId="4b4e2a7e9c42e1b2" providerId="LiveId" clId="{F6094225-5F7D-41DF-9EBE-E20839FD984C}" dt="2025-07-02T18:50:37.913" v="238"/>
          <ac:picMkLst>
            <pc:docMk/>
            <pc:sldMk cId="3710795263" sldId="258"/>
            <ac:picMk id="14" creationId="{7DF48FBA-9632-8C05-BB09-A0D52BC2692B}"/>
          </ac:picMkLst>
        </pc:picChg>
        <pc:picChg chg="del">
          <ac:chgData name="Sarah Carter" userId="4b4e2a7e9c42e1b2" providerId="LiveId" clId="{F6094225-5F7D-41DF-9EBE-E20839FD984C}" dt="2025-07-02T18:50:38.008" v="273"/>
          <ac:picMkLst>
            <pc:docMk/>
            <pc:sldMk cId="3710795263" sldId="258"/>
            <ac:picMk id="16" creationId="{B843B217-AAE2-CCC3-2C0E-A8F36C484AF8}"/>
          </ac:picMkLst>
        </pc:picChg>
        <pc:picChg chg="add mod ord">
          <ac:chgData name="Sarah Carter" userId="4b4e2a7e9c42e1b2" providerId="LiveId" clId="{F6094225-5F7D-41DF-9EBE-E20839FD984C}" dt="2025-07-02T18:50:37.993" v="265"/>
          <ac:picMkLst>
            <pc:docMk/>
            <pc:sldMk cId="3710795263" sldId="258"/>
            <ac:picMk id="17" creationId="{D871756D-7DF4-418A-8269-F1F49D1E2216}"/>
          </ac:picMkLst>
        </pc:picChg>
      </pc:sldChg>
      <pc:sldChg chg="modSp del">
        <pc:chgData name="Sarah Carter" userId="4b4e2a7e9c42e1b2" providerId="LiveId" clId="{F6094225-5F7D-41DF-9EBE-E20839FD984C}" dt="2025-07-02T18:50:41.622" v="274" actId="2696"/>
        <pc:sldMkLst>
          <pc:docMk/>
          <pc:sldMk cId="2983217521" sldId="260"/>
        </pc:sldMkLst>
        <pc:spChg chg="mod">
          <ac:chgData name="Sarah Carter" userId="4b4e2a7e9c42e1b2" providerId="LiveId" clId="{F6094225-5F7D-41DF-9EBE-E20839FD984C}" dt="2025-07-02T18:49:52.587" v="17"/>
          <ac:spMkLst>
            <pc:docMk/>
            <pc:sldMk cId="2983217521" sldId="260"/>
            <ac:spMk id="10" creationId="{F6FC22AA-B0FF-CE09-EBEB-674943EC5637}"/>
          </ac:spMkLst>
        </pc:spChg>
        <pc:spChg chg="mod">
          <ac:chgData name="Sarah Carter" userId="4b4e2a7e9c42e1b2" providerId="LiveId" clId="{F6094225-5F7D-41DF-9EBE-E20839FD984C}" dt="2025-07-02T18:49:38.636" v="0"/>
          <ac:spMkLst>
            <pc:docMk/>
            <pc:sldMk cId="2983217521" sldId="260"/>
            <ac:spMk id="11" creationId="{D5F53572-7D2A-20E8-1C1F-0E642AB9F25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7.xml"/><Relationship Id="rId7" Type="http://schemas.openxmlformats.org/officeDocument/2006/relationships/image" Target="../media/image7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tags" Target="../tags/tag8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28A490-A677-2542-65EC-1BB123B25C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12F281-D421-AFE0-47B7-C9C67619F5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96B0CA-0221-D022-F495-607222AFA0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B95CCB-7B5D-FD8E-BF6C-07FBD8DC60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AD2DF2-B673-274C-7135-1750E399A3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66E904C7-E9E8-2BEC-2EB4-6FCBE259DF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27980DA0-3886-1C0F-6FEF-0D0A372503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CELEBRATION OF MIND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EASY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51BA5E9A-65DF-EF87-343A-0EACD5A57F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“MIND”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219640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2352B-20AC-B31F-D7EA-A94494D53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FE6E7B-599E-AB0E-56BA-A3CE303E10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8FCB52-9E6D-9C51-EFB3-37792BD217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2114550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F48FBA-9632-8C05-BB09-A0D52BC2692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201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871756D-7DF4-418A-8269-F1F49D1E22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15740" y="5632377"/>
            <a:ext cx="2914650" cy="2914650"/>
          </a:xfrm>
          <a:prstGeom prst="rect">
            <a:avLst/>
          </a:prstGeom>
          <a:ln cap="flat">
            <a:prstDash val="solid"/>
            <a:miter/>
          </a:ln>
        </p:spPr>
      </p:pic>
      <p:pic>
        <p:nvPicPr>
          <p:cNvPr id="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535429-8C9D-BB85-3DB5-31D572D6C83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9" name="Textbox_01 M">
            <a:extLst>
              <a:ext uri="{FF2B5EF4-FFF2-40B4-BE49-F238E27FC236}">
                <a16:creationId xmlns:a16="http://schemas.microsoft.com/office/drawing/2014/main" id="{BD3C9D49-3249-6A51-3478-D244A3A048F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0" name="TextBox 20 M">
            <a:extLst>
              <a:ext uri="{FF2B5EF4-FFF2-40B4-BE49-F238E27FC236}">
                <a16:creationId xmlns:a16="http://schemas.microsoft.com/office/drawing/2014/main" id="{12B6625C-4C9E-8628-D2B7-39322F292BE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CELEBRATION OF MIND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LATIN SQUARE PUZZLES - MEDIUM</a:t>
            </a:r>
          </a:p>
        </p:txBody>
      </p:sp>
      <p:sp>
        <p:nvSpPr>
          <p:cNvPr id="11" name="TextBox 24 M">
            <a:extLst>
              <a:ext uri="{FF2B5EF4-FFF2-40B4-BE49-F238E27FC236}">
                <a16:creationId xmlns:a16="http://schemas.microsoft.com/office/drawing/2014/main" id="{EAF298E4-B952-7C60-76E0-88114A0CBBC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the grid so that the letters in the word “MIND” appear only once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in each row and column. </a:t>
            </a:r>
          </a:p>
        </p:txBody>
      </p:sp>
    </p:spTree>
    <p:extLst>
      <p:ext uri="{BB962C8B-B14F-4D97-AF65-F5344CB8AC3E}">
        <p14:creationId xmlns:p14="http://schemas.microsoft.com/office/powerpoint/2010/main" val="37107952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82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2025-06-11T01:55:18Z</dcterms:created>
  <dcterms:modified xsi:type="dcterms:W3CDTF">2025-07-02T18:50:42Z</dcterms:modified>
</cp:coreProperties>
</file>