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7E0394-70A6-4E42-8E2E-387680C67EB0}" v="15" dt="2025-05-19T17:23:30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CELEBRATION OF MIND NO FOUR IN A ROW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ADB1A10-7E97-53A0-A811-6A513E23D34D}"/>
              </a:ext>
            </a:extLst>
          </p:cNvPr>
          <p:cNvSpPr/>
          <p:nvPr/>
        </p:nvSpPr>
        <p:spPr>
          <a:xfrm>
            <a:off x="654648" y="3474494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73F01AE-4C5C-6135-F1AE-C770DB55CDD7}"/>
              </a:ext>
            </a:extLst>
          </p:cNvPr>
          <p:cNvSpPr/>
          <p:nvPr/>
        </p:nvSpPr>
        <p:spPr>
          <a:xfrm>
            <a:off x="667349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E2C5E91-B750-3283-C488-AFEAC7CB9F6A}"/>
              </a:ext>
            </a:extLst>
          </p:cNvPr>
          <p:cNvSpPr/>
          <p:nvPr/>
        </p:nvSpPr>
        <p:spPr>
          <a:xfrm>
            <a:off x="730731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6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168DA874-7B0C-A751-0A87-5BB7273A67DB}"/>
              </a:ext>
            </a:extLst>
          </p:cNvPr>
          <p:cNvSpPr/>
          <p:nvPr/>
        </p:nvSpPr>
        <p:spPr>
          <a:xfrm>
            <a:off x="730731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6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041AF24D-870C-E9EE-C4C5-D681DC85B1B5}"/>
              </a:ext>
            </a:extLst>
          </p:cNvPr>
          <p:cNvSpPr/>
          <p:nvPr/>
        </p:nvSpPr>
        <p:spPr>
          <a:xfrm>
            <a:off x="667349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20DAD816-BFC6-0EA1-59B0-FC1AA2578BFB}"/>
              </a:ext>
            </a:extLst>
          </p:cNvPr>
          <p:cNvSpPr/>
          <p:nvPr/>
        </p:nvSpPr>
        <p:spPr>
          <a:xfrm>
            <a:off x="667349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0F0088D8-AB45-8EAB-D7A9-51D166C44A74}"/>
              </a:ext>
            </a:extLst>
          </p:cNvPr>
          <p:cNvSpPr/>
          <p:nvPr/>
        </p:nvSpPr>
        <p:spPr>
          <a:xfrm>
            <a:off x="721679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1EF9753A-86E6-C90E-8A68-E493FB796A44}"/>
              </a:ext>
            </a:extLst>
          </p:cNvPr>
          <p:cNvSpPr/>
          <p:nvPr/>
        </p:nvSpPr>
        <p:spPr>
          <a:xfrm>
            <a:off x="667349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3922DD8A-DC6A-08ED-BF6C-B7847F788F3E}"/>
              </a:ext>
            </a:extLst>
          </p:cNvPr>
          <p:cNvSpPr/>
          <p:nvPr/>
        </p:nvSpPr>
        <p:spPr>
          <a:xfrm>
            <a:off x="667349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E60A5F27-3C88-5DB4-AA7C-0CEA0651A160}"/>
              </a:ext>
            </a:extLst>
          </p:cNvPr>
          <p:cNvSpPr/>
          <p:nvPr/>
        </p:nvSpPr>
        <p:spPr>
          <a:xfrm>
            <a:off x="667349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9DF376A9-4F43-98D5-DB1F-CC59EFC5A7A6}"/>
              </a:ext>
            </a:extLst>
          </p:cNvPr>
          <p:cNvSpPr/>
          <p:nvPr/>
        </p:nvSpPr>
        <p:spPr>
          <a:xfrm>
            <a:off x="730731" y="48180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AD914734-C2D7-898F-C6F4-F7B63042EE70}"/>
              </a:ext>
            </a:extLst>
          </p:cNvPr>
          <p:cNvSpPr/>
          <p:nvPr/>
        </p:nvSpPr>
        <p:spPr>
          <a:xfrm>
            <a:off x="730731" y="48180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9C0B7C49-A526-52B5-7B1B-FA854BBB5ABB}"/>
              </a:ext>
            </a:extLst>
          </p:cNvPr>
          <p:cNvSpPr/>
          <p:nvPr/>
        </p:nvSpPr>
        <p:spPr>
          <a:xfrm>
            <a:off x="667349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63967AD4-9EF4-9871-F86D-AB5851381C2C}"/>
              </a:ext>
            </a:extLst>
          </p:cNvPr>
          <p:cNvSpPr/>
          <p:nvPr/>
        </p:nvSpPr>
        <p:spPr>
          <a:xfrm>
            <a:off x="730731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F6921E76-F2DD-FB8B-E7A1-2115D7492A34}"/>
              </a:ext>
            </a:extLst>
          </p:cNvPr>
          <p:cNvSpPr/>
          <p:nvPr/>
        </p:nvSpPr>
        <p:spPr>
          <a:xfrm>
            <a:off x="730731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DB5652F9-B495-F319-F0C5-A89176954EAC}"/>
              </a:ext>
            </a:extLst>
          </p:cNvPr>
          <p:cNvSpPr/>
          <p:nvPr/>
        </p:nvSpPr>
        <p:spPr>
          <a:xfrm>
            <a:off x="667349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193BE32C-59EE-4919-650A-74EABF82FCD8}"/>
              </a:ext>
            </a:extLst>
          </p:cNvPr>
          <p:cNvSpPr/>
          <p:nvPr/>
        </p:nvSpPr>
        <p:spPr>
          <a:xfrm>
            <a:off x="730731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2EF52534-3D06-94D5-CA9D-E182EED7F270}"/>
              </a:ext>
            </a:extLst>
          </p:cNvPr>
          <p:cNvSpPr/>
          <p:nvPr/>
        </p:nvSpPr>
        <p:spPr>
          <a:xfrm>
            <a:off x="730731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2BF2A6E3-5F25-A443-0314-1ACA1F948B40}"/>
              </a:ext>
            </a:extLst>
          </p:cNvPr>
          <p:cNvSpPr/>
          <p:nvPr/>
        </p:nvSpPr>
        <p:spPr>
          <a:xfrm>
            <a:off x="667349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1A13B9B-B9B0-D3ED-406A-62DA049EF94B}"/>
              </a:ext>
            </a:extLst>
          </p:cNvPr>
          <p:cNvSpPr/>
          <p:nvPr/>
        </p:nvSpPr>
        <p:spPr>
          <a:xfrm>
            <a:off x="667349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5F868F1C-D381-9359-6A9B-658ADBA6751D}"/>
              </a:ext>
            </a:extLst>
          </p:cNvPr>
          <p:cNvSpPr/>
          <p:nvPr/>
        </p:nvSpPr>
        <p:spPr>
          <a:xfrm>
            <a:off x="730731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8B4CD753-8CE0-F0D2-344F-B1FAD40E897E}"/>
              </a:ext>
            </a:extLst>
          </p:cNvPr>
          <p:cNvSpPr/>
          <p:nvPr/>
        </p:nvSpPr>
        <p:spPr>
          <a:xfrm>
            <a:off x="730731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1F2949EA-EB36-4A52-AFDF-F65E9F9A3B47}"/>
              </a:ext>
            </a:extLst>
          </p:cNvPr>
          <p:cNvSpPr/>
          <p:nvPr/>
        </p:nvSpPr>
        <p:spPr>
          <a:xfrm>
            <a:off x="92088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0D573F34-772B-7D77-4858-DC23A499C75E}"/>
              </a:ext>
            </a:extLst>
          </p:cNvPr>
          <p:cNvSpPr/>
          <p:nvPr/>
        </p:nvSpPr>
        <p:spPr>
          <a:xfrm>
            <a:off x="920880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0D643E5A-EDE4-07C6-0DBF-AA2F2FD76104}"/>
              </a:ext>
            </a:extLst>
          </p:cNvPr>
          <p:cNvSpPr/>
          <p:nvPr/>
        </p:nvSpPr>
        <p:spPr>
          <a:xfrm>
            <a:off x="984262" y="380406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2A6D1F52-C3B1-0706-EC69-CAED9C838FCD}"/>
              </a:ext>
            </a:extLst>
          </p:cNvPr>
          <p:cNvSpPr/>
          <p:nvPr/>
        </p:nvSpPr>
        <p:spPr>
          <a:xfrm>
            <a:off x="984262" y="380406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1EFA35D2-3473-D150-0FB5-09A71E3ADEE6}"/>
              </a:ext>
            </a:extLst>
          </p:cNvPr>
          <p:cNvSpPr/>
          <p:nvPr/>
        </p:nvSpPr>
        <p:spPr>
          <a:xfrm>
            <a:off x="920880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D4B79E69-4316-C5BB-6787-1C1E1C5CCA7B}"/>
              </a:ext>
            </a:extLst>
          </p:cNvPr>
          <p:cNvSpPr/>
          <p:nvPr/>
        </p:nvSpPr>
        <p:spPr>
          <a:xfrm>
            <a:off x="984262" y="405756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F375B627-6D37-6AD7-DE1F-58A1D7E140DD}"/>
              </a:ext>
            </a:extLst>
          </p:cNvPr>
          <p:cNvSpPr/>
          <p:nvPr/>
        </p:nvSpPr>
        <p:spPr>
          <a:xfrm>
            <a:off x="984262" y="405756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56E61A36-368A-A5D3-BF63-00855841D922}"/>
              </a:ext>
            </a:extLst>
          </p:cNvPr>
          <p:cNvSpPr/>
          <p:nvPr/>
        </p:nvSpPr>
        <p:spPr>
          <a:xfrm>
            <a:off x="920880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01DE5D5A-FBEA-C2F7-5DED-80EFD9B920E1}"/>
              </a:ext>
            </a:extLst>
          </p:cNvPr>
          <p:cNvSpPr/>
          <p:nvPr/>
        </p:nvSpPr>
        <p:spPr>
          <a:xfrm>
            <a:off x="920880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EEEE8C97-5602-7909-F0C1-2A1BDA434B7F}"/>
              </a:ext>
            </a:extLst>
          </p:cNvPr>
          <p:cNvSpPr/>
          <p:nvPr/>
        </p:nvSpPr>
        <p:spPr>
          <a:xfrm>
            <a:off x="920880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D0FA47C8-1741-9D93-1B14-A19C796BDA84}"/>
              </a:ext>
            </a:extLst>
          </p:cNvPr>
          <p:cNvSpPr/>
          <p:nvPr/>
        </p:nvSpPr>
        <p:spPr>
          <a:xfrm>
            <a:off x="975210" y="480900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861316EC-D0CA-52DE-9FAC-D4E20EABA85F}"/>
              </a:ext>
            </a:extLst>
          </p:cNvPr>
          <p:cNvSpPr/>
          <p:nvPr/>
        </p:nvSpPr>
        <p:spPr>
          <a:xfrm>
            <a:off x="920880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DC2CB439-47A8-A576-3FC1-503899D68285}"/>
              </a:ext>
            </a:extLst>
          </p:cNvPr>
          <p:cNvSpPr/>
          <p:nvPr/>
        </p:nvSpPr>
        <p:spPr>
          <a:xfrm>
            <a:off x="975210" y="5062500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8" name="Freeform: Shape 757">
            <a:extLst>
              <a:ext uri="{FF2B5EF4-FFF2-40B4-BE49-F238E27FC236}">
                <a16:creationId xmlns:a16="http://schemas.microsoft.com/office/drawing/2014/main" id="{F766703A-76EA-A3B5-ECB1-845CB285A9BF}"/>
              </a:ext>
            </a:extLst>
          </p:cNvPr>
          <p:cNvSpPr/>
          <p:nvPr/>
        </p:nvSpPr>
        <p:spPr>
          <a:xfrm>
            <a:off x="920880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9" name="Freeform: Shape 758">
            <a:extLst>
              <a:ext uri="{FF2B5EF4-FFF2-40B4-BE49-F238E27FC236}">
                <a16:creationId xmlns:a16="http://schemas.microsoft.com/office/drawing/2014/main" id="{933BD7C8-EEE6-F44B-1653-AE903E049ABA}"/>
              </a:ext>
            </a:extLst>
          </p:cNvPr>
          <p:cNvSpPr/>
          <p:nvPr/>
        </p:nvSpPr>
        <p:spPr>
          <a:xfrm>
            <a:off x="920880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0" name="Freeform: Shape 759">
            <a:extLst>
              <a:ext uri="{FF2B5EF4-FFF2-40B4-BE49-F238E27FC236}">
                <a16:creationId xmlns:a16="http://schemas.microsoft.com/office/drawing/2014/main" id="{26A37684-E362-D38B-A350-91EA4F321685}"/>
              </a:ext>
            </a:extLst>
          </p:cNvPr>
          <p:cNvSpPr/>
          <p:nvPr/>
        </p:nvSpPr>
        <p:spPr>
          <a:xfrm>
            <a:off x="975210" y="556949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1" name="Freeform: Shape 760">
            <a:extLst>
              <a:ext uri="{FF2B5EF4-FFF2-40B4-BE49-F238E27FC236}">
                <a16:creationId xmlns:a16="http://schemas.microsoft.com/office/drawing/2014/main" id="{E4C603F6-B166-EEA6-DB53-74364ED7D886}"/>
              </a:ext>
            </a:extLst>
          </p:cNvPr>
          <p:cNvSpPr/>
          <p:nvPr/>
        </p:nvSpPr>
        <p:spPr>
          <a:xfrm>
            <a:off x="920880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2" name="Freeform: Shape 761">
            <a:extLst>
              <a:ext uri="{FF2B5EF4-FFF2-40B4-BE49-F238E27FC236}">
                <a16:creationId xmlns:a16="http://schemas.microsoft.com/office/drawing/2014/main" id="{FD005A26-3224-B0DD-B2F5-F4E8D541149E}"/>
              </a:ext>
            </a:extLst>
          </p:cNvPr>
          <p:cNvSpPr/>
          <p:nvPr/>
        </p:nvSpPr>
        <p:spPr>
          <a:xfrm>
            <a:off x="984262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EEA742AE-32BE-CDEC-0368-4170FFCAEB53}"/>
              </a:ext>
            </a:extLst>
          </p:cNvPr>
          <p:cNvSpPr/>
          <p:nvPr/>
        </p:nvSpPr>
        <p:spPr>
          <a:xfrm>
            <a:off x="984262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9B83E16F-A5F2-5AFA-1C23-0BE3CAF067CC}"/>
              </a:ext>
            </a:extLst>
          </p:cNvPr>
          <p:cNvSpPr/>
          <p:nvPr/>
        </p:nvSpPr>
        <p:spPr>
          <a:xfrm>
            <a:off x="1174410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C2C1D3A7-AFA8-BA58-60BB-7E2AADC850B9}"/>
              </a:ext>
            </a:extLst>
          </p:cNvPr>
          <p:cNvSpPr/>
          <p:nvPr/>
        </p:nvSpPr>
        <p:spPr>
          <a:xfrm>
            <a:off x="1237792" y="380406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6" name="Freeform: Shape 765">
            <a:extLst>
              <a:ext uri="{FF2B5EF4-FFF2-40B4-BE49-F238E27FC236}">
                <a16:creationId xmlns:a16="http://schemas.microsoft.com/office/drawing/2014/main" id="{97F0CA1F-5219-3771-1048-648AFA31DF77}"/>
              </a:ext>
            </a:extLst>
          </p:cNvPr>
          <p:cNvSpPr/>
          <p:nvPr/>
        </p:nvSpPr>
        <p:spPr>
          <a:xfrm>
            <a:off x="1237792" y="380406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11971631-AAAF-5FAA-D76F-969793F30209}"/>
              </a:ext>
            </a:extLst>
          </p:cNvPr>
          <p:cNvSpPr/>
          <p:nvPr/>
        </p:nvSpPr>
        <p:spPr>
          <a:xfrm>
            <a:off x="1174410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27E7D0D7-D9C1-9769-42A9-AD5FC4318BD5}"/>
              </a:ext>
            </a:extLst>
          </p:cNvPr>
          <p:cNvSpPr/>
          <p:nvPr/>
        </p:nvSpPr>
        <p:spPr>
          <a:xfrm>
            <a:off x="1174410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35432F78-A9F8-3A39-BD4A-4504C31C06AC}"/>
              </a:ext>
            </a:extLst>
          </p:cNvPr>
          <p:cNvSpPr/>
          <p:nvPr/>
        </p:nvSpPr>
        <p:spPr>
          <a:xfrm>
            <a:off x="1237792" y="431105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4467AAF1-3429-C755-47A6-564C9ECF3341}"/>
              </a:ext>
            </a:extLst>
          </p:cNvPr>
          <p:cNvSpPr/>
          <p:nvPr/>
        </p:nvSpPr>
        <p:spPr>
          <a:xfrm>
            <a:off x="1237792" y="431105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34835925-3AC8-729A-2274-96247305A1FC}"/>
              </a:ext>
            </a:extLst>
          </p:cNvPr>
          <p:cNvSpPr/>
          <p:nvPr/>
        </p:nvSpPr>
        <p:spPr>
          <a:xfrm>
            <a:off x="1427940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822C12D6-8F8B-7BFD-D615-5814BEA22E03}"/>
              </a:ext>
            </a:extLst>
          </p:cNvPr>
          <p:cNvSpPr/>
          <p:nvPr/>
        </p:nvSpPr>
        <p:spPr>
          <a:xfrm>
            <a:off x="1491322" y="405756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A80AED0B-C403-9A60-EB8B-1E4E4A2DAD6C}"/>
              </a:ext>
            </a:extLst>
          </p:cNvPr>
          <p:cNvSpPr/>
          <p:nvPr/>
        </p:nvSpPr>
        <p:spPr>
          <a:xfrm>
            <a:off x="1491322" y="405756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B0739B64-1E4E-F759-EB16-2C91D4FEBF84}"/>
              </a:ext>
            </a:extLst>
          </p:cNvPr>
          <p:cNvSpPr/>
          <p:nvPr/>
        </p:nvSpPr>
        <p:spPr>
          <a:xfrm>
            <a:off x="1427940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EB34EC60-D71D-C759-1506-7D68DD6A5273}"/>
              </a:ext>
            </a:extLst>
          </p:cNvPr>
          <p:cNvSpPr/>
          <p:nvPr/>
        </p:nvSpPr>
        <p:spPr>
          <a:xfrm>
            <a:off x="1491322" y="431105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586E9BFB-C47B-BD3C-4570-C6C41C280BC9}"/>
              </a:ext>
            </a:extLst>
          </p:cNvPr>
          <p:cNvSpPr/>
          <p:nvPr/>
        </p:nvSpPr>
        <p:spPr>
          <a:xfrm>
            <a:off x="1491322" y="431105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5B6B8730-F3AF-3A73-28E8-79CA039503F3}"/>
              </a:ext>
            </a:extLst>
          </p:cNvPr>
          <p:cNvSpPr/>
          <p:nvPr/>
        </p:nvSpPr>
        <p:spPr>
          <a:xfrm>
            <a:off x="1427940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5122E972-48A6-BC05-4924-61805C479838}"/>
              </a:ext>
            </a:extLst>
          </p:cNvPr>
          <p:cNvSpPr/>
          <p:nvPr/>
        </p:nvSpPr>
        <p:spPr>
          <a:xfrm>
            <a:off x="1681470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36B7D880-1D7A-235F-2217-591B79A4988E}"/>
              </a:ext>
            </a:extLst>
          </p:cNvPr>
          <p:cNvSpPr/>
          <p:nvPr/>
        </p:nvSpPr>
        <p:spPr>
          <a:xfrm>
            <a:off x="1681470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8A23963A-A688-ED64-C862-3422F7FAC4AC}"/>
              </a:ext>
            </a:extLst>
          </p:cNvPr>
          <p:cNvSpPr/>
          <p:nvPr/>
        </p:nvSpPr>
        <p:spPr>
          <a:xfrm>
            <a:off x="1681470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AD04B921-9D37-5C7F-B154-893F1FD90625}"/>
              </a:ext>
            </a:extLst>
          </p:cNvPr>
          <p:cNvSpPr/>
          <p:nvPr/>
        </p:nvSpPr>
        <p:spPr>
          <a:xfrm>
            <a:off x="1935000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2FE0C442-FF55-9D19-07FD-B2C701BFAEF7}"/>
              </a:ext>
            </a:extLst>
          </p:cNvPr>
          <p:cNvSpPr/>
          <p:nvPr/>
        </p:nvSpPr>
        <p:spPr>
          <a:xfrm>
            <a:off x="1935000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907338BE-81DF-52DC-F4EE-641334BA4C8B}"/>
              </a:ext>
            </a:extLst>
          </p:cNvPr>
          <p:cNvSpPr/>
          <p:nvPr/>
        </p:nvSpPr>
        <p:spPr>
          <a:xfrm>
            <a:off x="1989332" y="4048511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C2667705-8B24-AE3F-9CB4-A814E35AA7C5}"/>
              </a:ext>
            </a:extLst>
          </p:cNvPr>
          <p:cNvSpPr/>
          <p:nvPr/>
        </p:nvSpPr>
        <p:spPr>
          <a:xfrm>
            <a:off x="1935000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F0B4A122-2048-107F-06FA-AF031B6358E5}"/>
              </a:ext>
            </a:extLst>
          </p:cNvPr>
          <p:cNvSpPr/>
          <p:nvPr/>
        </p:nvSpPr>
        <p:spPr>
          <a:xfrm>
            <a:off x="1989332" y="4302008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44B695CE-7C63-17D6-8B3F-58242138F81F}"/>
              </a:ext>
            </a:extLst>
          </p:cNvPr>
          <p:cNvSpPr/>
          <p:nvPr/>
        </p:nvSpPr>
        <p:spPr>
          <a:xfrm>
            <a:off x="218853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BBA3D842-AF88-7B3C-ECED-A37DAF1A9C4A}"/>
              </a:ext>
            </a:extLst>
          </p:cNvPr>
          <p:cNvSpPr/>
          <p:nvPr/>
        </p:nvSpPr>
        <p:spPr>
          <a:xfrm>
            <a:off x="2251913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B3BF01F9-C604-74FB-0AF1-47F49712D052}"/>
              </a:ext>
            </a:extLst>
          </p:cNvPr>
          <p:cNvSpPr/>
          <p:nvPr/>
        </p:nvSpPr>
        <p:spPr>
          <a:xfrm>
            <a:off x="2251913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1DFA274C-EC1D-24BC-6E16-D5AC081EE312}"/>
              </a:ext>
            </a:extLst>
          </p:cNvPr>
          <p:cNvSpPr/>
          <p:nvPr/>
        </p:nvSpPr>
        <p:spPr>
          <a:xfrm>
            <a:off x="2188530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9B533DF2-AB60-FAF4-62F3-FEF84428DA61}"/>
              </a:ext>
            </a:extLst>
          </p:cNvPr>
          <p:cNvSpPr/>
          <p:nvPr/>
        </p:nvSpPr>
        <p:spPr>
          <a:xfrm>
            <a:off x="2188530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1" name="Freeform: Shape 770">
            <a:extLst>
              <a:ext uri="{FF2B5EF4-FFF2-40B4-BE49-F238E27FC236}">
                <a16:creationId xmlns:a16="http://schemas.microsoft.com/office/drawing/2014/main" id="{D81AD3A7-F64D-EF6A-E307-BEBC81A4A290}"/>
              </a:ext>
            </a:extLst>
          </p:cNvPr>
          <p:cNvSpPr/>
          <p:nvPr/>
        </p:nvSpPr>
        <p:spPr>
          <a:xfrm>
            <a:off x="2188530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2" name="Freeform: Shape 771">
            <a:extLst>
              <a:ext uri="{FF2B5EF4-FFF2-40B4-BE49-F238E27FC236}">
                <a16:creationId xmlns:a16="http://schemas.microsoft.com/office/drawing/2014/main" id="{86377053-4EE5-3664-E6FD-F9C0EFFB9B7D}"/>
              </a:ext>
            </a:extLst>
          </p:cNvPr>
          <p:cNvSpPr/>
          <p:nvPr/>
        </p:nvSpPr>
        <p:spPr>
          <a:xfrm>
            <a:off x="2188530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3" name="Freeform: Shape 772">
            <a:extLst>
              <a:ext uri="{FF2B5EF4-FFF2-40B4-BE49-F238E27FC236}">
                <a16:creationId xmlns:a16="http://schemas.microsoft.com/office/drawing/2014/main" id="{32A36F14-A0CE-80B6-FAFB-5AE2ADF9321C}"/>
              </a:ext>
            </a:extLst>
          </p:cNvPr>
          <p:cNvSpPr/>
          <p:nvPr/>
        </p:nvSpPr>
        <p:spPr>
          <a:xfrm>
            <a:off x="2242862" y="4555505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4" name="Freeform: Shape 773">
            <a:extLst>
              <a:ext uri="{FF2B5EF4-FFF2-40B4-BE49-F238E27FC236}">
                <a16:creationId xmlns:a16="http://schemas.microsoft.com/office/drawing/2014/main" id="{5F69A7EE-6CE7-135E-51D4-E148E7D73F4D}"/>
              </a:ext>
            </a:extLst>
          </p:cNvPr>
          <p:cNvSpPr/>
          <p:nvPr/>
        </p:nvSpPr>
        <p:spPr>
          <a:xfrm>
            <a:off x="2188530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5" name="Freeform: Shape 774">
            <a:extLst>
              <a:ext uri="{FF2B5EF4-FFF2-40B4-BE49-F238E27FC236}">
                <a16:creationId xmlns:a16="http://schemas.microsoft.com/office/drawing/2014/main" id="{680C39DC-7BDF-D97C-5679-EE434E972197}"/>
              </a:ext>
            </a:extLst>
          </p:cNvPr>
          <p:cNvSpPr/>
          <p:nvPr/>
        </p:nvSpPr>
        <p:spPr>
          <a:xfrm>
            <a:off x="2242862" y="4809003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CE426A40-7313-B11D-9E22-5285E4EAC322}"/>
              </a:ext>
            </a:extLst>
          </p:cNvPr>
          <p:cNvSpPr/>
          <p:nvPr/>
        </p:nvSpPr>
        <p:spPr>
          <a:xfrm>
            <a:off x="2188530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A741BB98-892A-0C30-D6BD-BC6996C1B8E6}"/>
              </a:ext>
            </a:extLst>
          </p:cNvPr>
          <p:cNvSpPr/>
          <p:nvPr/>
        </p:nvSpPr>
        <p:spPr>
          <a:xfrm>
            <a:off x="2242862" y="5062500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8" name="Freeform: Shape 777">
            <a:extLst>
              <a:ext uri="{FF2B5EF4-FFF2-40B4-BE49-F238E27FC236}">
                <a16:creationId xmlns:a16="http://schemas.microsoft.com/office/drawing/2014/main" id="{C1D0BD8E-47F0-9238-581D-E1F128A024B4}"/>
              </a:ext>
            </a:extLst>
          </p:cNvPr>
          <p:cNvSpPr/>
          <p:nvPr/>
        </p:nvSpPr>
        <p:spPr>
          <a:xfrm>
            <a:off x="2188530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9" name="Freeform: Shape 778">
            <a:extLst>
              <a:ext uri="{FF2B5EF4-FFF2-40B4-BE49-F238E27FC236}">
                <a16:creationId xmlns:a16="http://schemas.microsoft.com/office/drawing/2014/main" id="{DF7FEED8-C442-7837-DED4-F45085BFC617}"/>
              </a:ext>
            </a:extLst>
          </p:cNvPr>
          <p:cNvSpPr/>
          <p:nvPr/>
        </p:nvSpPr>
        <p:spPr>
          <a:xfrm>
            <a:off x="2188530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9BC4ACD7-74A1-600A-8FA3-E5DC7E96EEB3}"/>
              </a:ext>
            </a:extLst>
          </p:cNvPr>
          <p:cNvSpPr/>
          <p:nvPr/>
        </p:nvSpPr>
        <p:spPr>
          <a:xfrm>
            <a:off x="2242862" y="5569494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91B299B9-C7BF-F86A-3C4E-46D794C2CA2B}"/>
              </a:ext>
            </a:extLst>
          </p:cNvPr>
          <p:cNvSpPr/>
          <p:nvPr/>
        </p:nvSpPr>
        <p:spPr>
          <a:xfrm>
            <a:off x="2188530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EF7BF7C6-731C-77AB-C96A-F8FFDD25BB01}"/>
              </a:ext>
            </a:extLst>
          </p:cNvPr>
          <p:cNvSpPr/>
          <p:nvPr/>
        </p:nvSpPr>
        <p:spPr>
          <a:xfrm>
            <a:off x="2242862" y="5822991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3" name="Freeform: Shape 782">
            <a:extLst>
              <a:ext uri="{FF2B5EF4-FFF2-40B4-BE49-F238E27FC236}">
                <a16:creationId xmlns:a16="http://schemas.microsoft.com/office/drawing/2014/main" id="{0BD55362-40D9-3657-3F9A-375CABF543B0}"/>
              </a:ext>
            </a:extLst>
          </p:cNvPr>
          <p:cNvSpPr/>
          <p:nvPr/>
        </p:nvSpPr>
        <p:spPr>
          <a:xfrm>
            <a:off x="244206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E22A4F21-6303-F626-2100-33CBB1AFEE8D}"/>
              </a:ext>
            </a:extLst>
          </p:cNvPr>
          <p:cNvSpPr/>
          <p:nvPr/>
        </p:nvSpPr>
        <p:spPr>
          <a:xfrm>
            <a:off x="2505443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CA30EFD9-8D19-F0FA-4E38-15CB7690CD42}"/>
              </a:ext>
            </a:extLst>
          </p:cNvPr>
          <p:cNvSpPr/>
          <p:nvPr/>
        </p:nvSpPr>
        <p:spPr>
          <a:xfrm>
            <a:off x="2505443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882278E5-819F-16B7-F1DA-11E18B1D2A7F}"/>
              </a:ext>
            </a:extLst>
          </p:cNvPr>
          <p:cNvSpPr/>
          <p:nvPr/>
        </p:nvSpPr>
        <p:spPr>
          <a:xfrm>
            <a:off x="244206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2FC6FDD0-1E78-37B5-7248-127ACD16C6DB}"/>
              </a:ext>
            </a:extLst>
          </p:cNvPr>
          <p:cNvSpPr/>
          <p:nvPr/>
        </p:nvSpPr>
        <p:spPr>
          <a:xfrm>
            <a:off x="2496392" y="3795014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E4ACB1F6-A5EB-C988-A6FD-8DABCC092315}"/>
              </a:ext>
            </a:extLst>
          </p:cNvPr>
          <p:cNvSpPr/>
          <p:nvPr/>
        </p:nvSpPr>
        <p:spPr>
          <a:xfrm>
            <a:off x="2442061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2DD90059-7A09-E5D4-0998-51DF83336AD4}"/>
              </a:ext>
            </a:extLst>
          </p:cNvPr>
          <p:cNvSpPr/>
          <p:nvPr/>
        </p:nvSpPr>
        <p:spPr>
          <a:xfrm>
            <a:off x="2505443" y="405756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0" name="Freeform: Shape 789">
            <a:extLst>
              <a:ext uri="{FF2B5EF4-FFF2-40B4-BE49-F238E27FC236}">
                <a16:creationId xmlns:a16="http://schemas.microsoft.com/office/drawing/2014/main" id="{A059F25E-7A2B-0547-0068-0FAED261DDF2}"/>
              </a:ext>
            </a:extLst>
          </p:cNvPr>
          <p:cNvSpPr/>
          <p:nvPr/>
        </p:nvSpPr>
        <p:spPr>
          <a:xfrm>
            <a:off x="2505443" y="405756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63EE728D-984E-7F34-680B-52E8ACFDBA69}"/>
              </a:ext>
            </a:extLst>
          </p:cNvPr>
          <p:cNvSpPr/>
          <p:nvPr/>
        </p:nvSpPr>
        <p:spPr>
          <a:xfrm>
            <a:off x="2442061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060B17B6-4DC1-8155-1BD6-13A693458A2F}"/>
              </a:ext>
            </a:extLst>
          </p:cNvPr>
          <p:cNvSpPr/>
          <p:nvPr/>
        </p:nvSpPr>
        <p:spPr>
          <a:xfrm>
            <a:off x="2496392" y="4302008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A71FFAE4-490B-936B-3ED4-E93C2E17667C}"/>
              </a:ext>
            </a:extLst>
          </p:cNvPr>
          <p:cNvSpPr/>
          <p:nvPr/>
        </p:nvSpPr>
        <p:spPr>
          <a:xfrm>
            <a:off x="2442061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B673E8B0-A3A7-7173-1D3E-1D92D523AAE8}"/>
              </a:ext>
            </a:extLst>
          </p:cNvPr>
          <p:cNvSpPr/>
          <p:nvPr/>
        </p:nvSpPr>
        <p:spPr>
          <a:xfrm>
            <a:off x="2505443" y="456455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5" name="Freeform: Shape 794">
            <a:extLst>
              <a:ext uri="{FF2B5EF4-FFF2-40B4-BE49-F238E27FC236}">
                <a16:creationId xmlns:a16="http://schemas.microsoft.com/office/drawing/2014/main" id="{1F9E59B4-E628-99F1-EB29-B2DCCD9777D3}"/>
              </a:ext>
            </a:extLst>
          </p:cNvPr>
          <p:cNvSpPr/>
          <p:nvPr/>
        </p:nvSpPr>
        <p:spPr>
          <a:xfrm>
            <a:off x="2505443" y="456455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6" name="Freeform: Shape 795">
            <a:extLst>
              <a:ext uri="{FF2B5EF4-FFF2-40B4-BE49-F238E27FC236}">
                <a16:creationId xmlns:a16="http://schemas.microsoft.com/office/drawing/2014/main" id="{B118868A-8E46-FE1B-F3E9-341823D1465A}"/>
              </a:ext>
            </a:extLst>
          </p:cNvPr>
          <p:cNvSpPr/>
          <p:nvPr/>
        </p:nvSpPr>
        <p:spPr>
          <a:xfrm>
            <a:off x="2442061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7" name="Freeform: Shape 796">
            <a:extLst>
              <a:ext uri="{FF2B5EF4-FFF2-40B4-BE49-F238E27FC236}">
                <a16:creationId xmlns:a16="http://schemas.microsoft.com/office/drawing/2014/main" id="{A0BD045C-5129-B235-AB52-8A159B4074B1}"/>
              </a:ext>
            </a:extLst>
          </p:cNvPr>
          <p:cNvSpPr/>
          <p:nvPr/>
        </p:nvSpPr>
        <p:spPr>
          <a:xfrm>
            <a:off x="2496392" y="4809003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14B82198-E6DB-BF37-B40E-EEDE08A10D5B}"/>
              </a:ext>
            </a:extLst>
          </p:cNvPr>
          <p:cNvSpPr/>
          <p:nvPr/>
        </p:nvSpPr>
        <p:spPr>
          <a:xfrm>
            <a:off x="2442061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7000B813-E27C-528C-D11B-C12F211298B1}"/>
              </a:ext>
            </a:extLst>
          </p:cNvPr>
          <p:cNvSpPr/>
          <p:nvPr/>
        </p:nvSpPr>
        <p:spPr>
          <a:xfrm>
            <a:off x="2505443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62EF5585-17AC-ACBB-C5EA-CAB083CE5A53}"/>
              </a:ext>
            </a:extLst>
          </p:cNvPr>
          <p:cNvSpPr/>
          <p:nvPr/>
        </p:nvSpPr>
        <p:spPr>
          <a:xfrm>
            <a:off x="2505443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37003849-8344-6B63-B7F2-A62AD28D7FE5}"/>
              </a:ext>
            </a:extLst>
          </p:cNvPr>
          <p:cNvSpPr/>
          <p:nvPr/>
        </p:nvSpPr>
        <p:spPr>
          <a:xfrm>
            <a:off x="2442061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2" name="Freeform: Shape 801">
            <a:extLst>
              <a:ext uri="{FF2B5EF4-FFF2-40B4-BE49-F238E27FC236}">
                <a16:creationId xmlns:a16="http://schemas.microsoft.com/office/drawing/2014/main" id="{099CBB12-FD8E-1C7B-CE8E-E2AFBB038CD5}"/>
              </a:ext>
            </a:extLst>
          </p:cNvPr>
          <p:cNvSpPr/>
          <p:nvPr/>
        </p:nvSpPr>
        <p:spPr>
          <a:xfrm>
            <a:off x="2496392" y="5315997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3" name="Freeform: Shape 802">
            <a:extLst>
              <a:ext uri="{FF2B5EF4-FFF2-40B4-BE49-F238E27FC236}">
                <a16:creationId xmlns:a16="http://schemas.microsoft.com/office/drawing/2014/main" id="{F1F54EB0-9947-94D0-8161-D3291B3AD6B2}"/>
              </a:ext>
            </a:extLst>
          </p:cNvPr>
          <p:cNvSpPr/>
          <p:nvPr/>
        </p:nvSpPr>
        <p:spPr>
          <a:xfrm>
            <a:off x="244206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4" name="Freeform: Shape 803">
            <a:extLst>
              <a:ext uri="{FF2B5EF4-FFF2-40B4-BE49-F238E27FC236}">
                <a16:creationId xmlns:a16="http://schemas.microsoft.com/office/drawing/2014/main" id="{75335616-7C97-C235-BB2F-840BD87660D0}"/>
              </a:ext>
            </a:extLst>
          </p:cNvPr>
          <p:cNvSpPr/>
          <p:nvPr/>
        </p:nvSpPr>
        <p:spPr>
          <a:xfrm>
            <a:off x="2505443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CE3BD0EF-D6B3-C30D-A283-6954597E6530}"/>
              </a:ext>
            </a:extLst>
          </p:cNvPr>
          <p:cNvSpPr/>
          <p:nvPr/>
        </p:nvSpPr>
        <p:spPr>
          <a:xfrm>
            <a:off x="2505443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4DD7A197-F728-6DDD-01A1-62BB3F33A9CD}"/>
              </a:ext>
            </a:extLst>
          </p:cNvPr>
          <p:cNvSpPr/>
          <p:nvPr/>
        </p:nvSpPr>
        <p:spPr>
          <a:xfrm>
            <a:off x="244206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7" name="Freeform: Shape 806">
            <a:extLst>
              <a:ext uri="{FF2B5EF4-FFF2-40B4-BE49-F238E27FC236}">
                <a16:creationId xmlns:a16="http://schemas.microsoft.com/office/drawing/2014/main" id="{19179C18-8F68-8A0D-18E5-C6D639AB46DA}"/>
              </a:ext>
            </a:extLst>
          </p:cNvPr>
          <p:cNvSpPr/>
          <p:nvPr/>
        </p:nvSpPr>
        <p:spPr>
          <a:xfrm>
            <a:off x="2496392" y="5822991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9" name="Freeform: Shape 808">
            <a:extLst>
              <a:ext uri="{FF2B5EF4-FFF2-40B4-BE49-F238E27FC236}">
                <a16:creationId xmlns:a16="http://schemas.microsoft.com/office/drawing/2014/main" id="{2BB8590D-03C4-8A32-1031-429B6D056710}"/>
              </a:ext>
            </a:extLst>
          </p:cNvPr>
          <p:cNvSpPr/>
          <p:nvPr/>
        </p:nvSpPr>
        <p:spPr>
          <a:xfrm>
            <a:off x="2866539" y="3474494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0" name="Freeform: Shape 809">
            <a:extLst>
              <a:ext uri="{FF2B5EF4-FFF2-40B4-BE49-F238E27FC236}">
                <a16:creationId xmlns:a16="http://schemas.microsoft.com/office/drawing/2014/main" id="{B73A6067-C9B1-ADA8-00B5-E6ACF246FE45}"/>
              </a:ext>
            </a:extLst>
          </p:cNvPr>
          <p:cNvSpPr/>
          <p:nvPr/>
        </p:nvSpPr>
        <p:spPr>
          <a:xfrm>
            <a:off x="287924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1" name="Freeform: Shape 810">
            <a:extLst>
              <a:ext uri="{FF2B5EF4-FFF2-40B4-BE49-F238E27FC236}">
                <a16:creationId xmlns:a16="http://schemas.microsoft.com/office/drawing/2014/main" id="{AA1C2634-F9E9-ABF0-D6E7-68C190BF761C}"/>
              </a:ext>
            </a:extLst>
          </p:cNvPr>
          <p:cNvSpPr/>
          <p:nvPr/>
        </p:nvSpPr>
        <p:spPr>
          <a:xfrm>
            <a:off x="2933570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2" name="Freeform: Shape 811">
            <a:extLst>
              <a:ext uri="{FF2B5EF4-FFF2-40B4-BE49-F238E27FC236}">
                <a16:creationId xmlns:a16="http://schemas.microsoft.com/office/drawing/2014/main" id="{6A393005-92EC-5ED1-8C87-F7C2634EFBD0}"/>
              </a:ext>
            </a:extLst>
          </p:cNvPr>
          <p:cNvSpPr/>
          <p:nvPr/>
        </p:nvSpPr>
        <p:spPr>
          <a:xfrm>
            <a:off x="2879240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3" name="Freeform: Shape 812">
            <a:extLst>
              <a:ext uri="{FF2B5EF4-FFF2-40B4-BE49-F238E27FC236}">
                <a16:creationId xmlns:a16="http://schemas.microsoft.com/office/drawing/2014/main" id="{B16FF30F-0947-A58B-BAC0-6D90CD7206B5}"/>
              </a:ext>
            </a:extLst>
          </p:cNvPr>
          <p:cNvSpPr/>
          <p:nvPr/>
        </p:nvSpPr>
        <p:spPr>
          <a:xfrm>
            <a:off x="2942622" y="380406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4" name="Freeform: Shape 813">
            <a:extLst>
              <a:ext uri="{FF2B5EF4-FFF2-40B4-BE49-F238E27FC236}">
                <a16:creationId xmlns:a16="http://schemas.microsoft.com/office/drawing/2014/main" id="{E25C0D0E-543C-AAFC-80DF-E65325FEEBEB}"/>
              </a:ext>
            </a:extLst>
          </p:cNvPr>
          <p:cNvSpPr/>
          <p:nvPr/>
        </p:nvSpPr>
        <p:spPr>
          <a:xfrm>
            <a:off x="2942622" y="380406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5" name="Freeform: Shape 814">
            <a:extLst>
              <a:ext uri="{FF2B5EF4-FFF2-40B4-BE49-F238E27FC236}">
                <a16:creationId xmlns:a16="http://schemas.microsoft.com/office/drawing/2014/main" id="{A49EC586-ED5F-1B39-B667-1BAD52AAF4A7}"/>
              </a:ext>
            </a:extLst>
          </p:cNvPr>
          <p:cNvSpPr/>
          <p:nvPr/>
        </p:nvSpPr>
        <p:spPr>
          <a:xfrm>
            <a:off x="2879240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6" name="Freeform: Shape 815">
            <a:extLst>
              <a:ext uri="{FF2B5EF4-FFF2-40B4-BE49-F238E27FC236}">
                <a16:creationId xmlns:a16="http://schemas.microsoft.com/office/drawing/2014/main" id="{022B2E29-B342-05B3-0D0C-71943611DF6D}"/>
              </a:ext>
            </a:extLst>
          </p:cNvPr>
          <p:cNvSpPr/>
          <p:nvPr/>
        </p:nvSpPr>
        <p:spPr>
          <a:xfrm>
            <a:off x="2933570" y="556949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7" name="Freeform: Shape 816">
            <a:extLst>
              <a:ext uri="{FF2B5EF4-FFF2-40B4-BE49-F238E27FC236}">
                <a16:creationId xmlns:a16="http://schemas.microsoft.com/office/drawing/2014/main" id="{D259F05A-0210-9A09-7779-F739CC94A57D}"/>
              </a:ext>
            </a:extLst>
          </p:cNvPr>
          <p:cNvSpPr/>
          <p:nvPr/>
        </p:nvSpPr>
        <p:spPr>
          <a:xfrm>
            <a:off x="2879240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8" name="Freeform: Shape 817">
            <a:extLst>
              <a:ext uri="{FF2B5EF4-FFF2-40B4-BE49-F238E27FC236}">
                <a16:creationId xmlns:a16="http://schemas.microsoft.com/office/drawing/2014/main" id="{529E3FC0-3158-834B-9E6E-92D5D6608344}"/>
              </a:ext>
            </a:extLst>
          </p:cNvPr>
          <p:cNvSpPr/>
          <p:nvPr/>
        </p:nvSpPr>
        <p:spPr>
          <a:xfrm>
            <a:off x="2933570" y="5822991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9" name="Freeform: Shape 818">
            <a:extLst>
              <a:ext uri="{FF2B5EF4-FFF2-40B4-BE49-F238E27FC236}">
                <a16:creationId xmlns:a16="http://schemas.microsoft.com/office/drawing/2014/main" id="{7A366707-8E1B-6A18-5C3E-8FB75A34FEA0}"/>
              </a:ext>
            </a:extLst>
          </p:cNvPr>
          <p:cNvSpPr/>
          <p:nvPr/>
        </p:nvSpPr>
        <p:spPr>
          <a:xfrm>
            <a:off x="313277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0" name="Freeform: Shape 819">
            <a:extLst>
              <a:ext uri="{FF2B5EF4-FFF2-40B4-BE49-F238E27FC236}">
                <a16:creationId xmlns:a16="http://schemas.microsoft.com/office/drawing/2014/main" id="{15177B08-997A-944B-3665-A947A32B6BFF}"/>
              </a:ext>
            </a:extLst>
          </p:cNvPr>
          <p:cNvSpPr/>
          <p:nvPr/>
        </p:nvSpPr>
        <p:spPr>
          <a:xfrm>
            <a:off x="3196153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1" name="Freeform: Shape 820">
            <a:extLst>
              <a:ext uri="{FF2B5EF4-FFF2-40B4-BE49-F238E27FC236}">
                <a16:creationId xmlns:a16="http://schemas.microsoft.com/office/drawing/2014/main" id="{1FAC5878-CF6D-939A-9804-1F1C96EF8B2B}"/>
              </a:ext>
            </a:extLst>
          </p:cNvPr>
          <p:cNvSpPr/>
          <p:nvPr/>
        </p:nvSpPr>
        <p:spPr>
          <a:xfrm>
            <a:off x="3196153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2" name="Freeform: Shape 821">
            <a:extLst>
              <a:ext uri="{FF2B5EF4-FFF2-40B4-BE49-F238E27FC236}">
                <a16:creationId xmlns:a16="http://schemas.microsoft.com/office/drawing/2014/main" id="{85D027F8-A2D9-D0B5-4F59-AB7954A5541F}"/>
              </a:ext>
            </a:extLst>
          </p:cNvPr>
          <p:cNvSpPr/>
          <p:nvPr/>
        </p:nvSpPr>
        <p:spPr>
          <a:xfrm>
            <a:off x="313277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3" name="Freeform: Shape 822">
            <a:extLst>
              <a:ext uri="{FF2B5EF4-FFF2-40B4-BE49-F238E27FC236}">
                <a16:creationId xmlns:a16="http://schemas.microsoft.com/office/drawing/2014/main" id="{252E936E-F263-F43A-315A-A80808DCD031}"/>
              </a:ext>
            </a:extLst>
          </p:cNvPr>
          <p:cNvSpPr/>
          <p:nvPr/>
        </p:nvSpPr>
        <p:spPr>
          <a:xfrm>
            <a:off x="313277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4" name="Freeform: Shape 823">
            <a:extLst>
              <a:ext uri="{FF2B5EF4-FFF2-40B4-BE49-F238E27FC236}">
                <a16:creationId xmlns:a16="http://schemas.microsoft.com/office/drawing/2014/main" id="{BFC04C41-FD0E-7BF5-3A6E-CFDD11306000}"/>
              </a:ext>
            </a:extLst>
          </p:cNvPr>
          <p:cNvSpPr/>
          <p:nvPr/>
        </p:nvSpPr>
        <p:spPr>
          <a:xfrm>
            <a:off x="3187101" y="556949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" name="Freeform: Shape 824">
            <a:extLst>
              <a:ext uri="{FF2B5EF4-FFF2-40B4-BE49-F238E27FC236}">
                <a16:creationId xmlns:a16="http://schemas.microsoft.com/office/drawing/2014/main" id="{ED604ED6-035C-5AB7-5A24-1BC13FD0AC4F}"/>
              </a:ext>
            </a:extLst>
          </p:cNvPr>
          <p:cNvSpPr/>
          <p:nvPr/>
        </p:nvSpPr>
        <p:spPr>
          <a:xfrm>
            <a:off x="313277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" name="Freeform: Shape 825">
            <a:extLst>
              <a:ext uri="{FF2B5EF4-FFF2-40B4-BE49-F238E27FC236}">
                <a16:creationId xmlns:a16="http://schemas.microsoft.com/office/drawing/2014/main" id="{6FFB282B-D670-ACCD-51D8-65EDDF8BBCE7}"/>
              </a:ext>
            </a:extLst>
          </p:cNvPr>
          <p:cNvSpPr/>
          <p:nvPr/>
        </p:nvSpPr>
        <p:spPr>
          <a:xfrm>
            <a:off x="3187101" y="5822991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" name="Freeform: Shape 826">
            <a:extLst>
              <a:ext uri="{FF2B5EF4-FFF2-40B4-BE49-F238E27FC236}">
                <a16:creationId xmlns:a16="http://schemas.microsoft.com/office/drawing/2014/main" id="{6A372F48-51B0-6BDE-4DBC-EE2E09D95700}"/>
              </a:ext>
            </a:extLst>
          </p:cNvPr>
          <p:cNvSpPr/>
          <p:nvPr/>
        </p:nvSpPr>
        <p:spPr>
          <a:xfrm>
            <a:off x="338630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8" name="Freeform: Shape 827">
            <a:extLst>
              <a:ext uri="{FF2B5EF4-FFF2-40B4-BE49-F238E27FC236}">
                <a16:creationId xmlns:a16="http://schemas.microsoft.com/office/drawing/2014/main" id="{C82E74C1-99E9-4BBF-F118-F99789A6AD48}"/>
              </a:ext>
            </a:extLst>
          </p:cNvPr>
          <p:cNvSpPr/>
          <p:nvPr/>
        </p:nvSpPr>
        <p:spPr>
          <a:xfrm>
            <a:off x="338630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9" name="Freeform: Shape 828">
            <a:extLst>
              <a:ext uri="{FF2B5EF4-FFF2-40B4-BE49-F238E27FC236}">
                <a16:creationId xmlns:a16="http://schemas.microsoft.com/office/drawing/2014/main" id="{33ED64F2-62B4-341C-0631-6DE6974FF615}"/>
              </a:ext>
            </a:extLst>
          </p:cNvPr>
          <p:cNvSpPr/>
          <p:nvPr/>
        </p:nvSpPr>
        <p:spPr>
          <a:xfrm>
            <a:off x="3440631" y="3795014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0" name="Freeform: Shape 829">
            <a:extLst>
              <a:ext uri="{FF2B5EF4-FFF2-40B4-BE49-F238E27FC236}">
                <a16:creationId xmlns:a16="http://schemas.microsoft.com/office/drawing/2014/main" id="{88ABDB4C-33A7-ECC0-FB5C-6A7A2C429082}"/>
              </a:ext>
            </a:extLst>
          </p:cNvPr>
          <p:cNvSpPr/>
          <p:nvPr/>
        </p:nvSpPr>
        <p:spPr>
          <a:xfrm>
            <a:off x="338630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1" name="Freeform: Shape 830">
            <a:extLst>
              <a:ext uri="{FF2B5EF4-FFF2-40B4-BE49-F238E27FC236}">
                <a16:creationId xmlns:a16="http://schemas.microsoft.com/office/drawing/2014/main" id="{554669FD-E90D-DF45-86F8-B55479C0C895}"/>
              </a:ext>
            </a:extLst>
          </p:cNvPr>
          <p:cNvSpPr/>
          <p:nvPr/>
        </p:nvSpPr>
        <p:spPr>
          <a:xfrm>
            <a:off x="3440631" y="5569494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2" name="Freeform: Shape 831">
            <a:extLst>
              <a:ext uri="{FF2B5EF4-FFF2-40B4-BE49-F238E27FC236}">
                <a16:creationId xmlns:a16="http://schemas.microsoft.com/office/drawing/2014/main" id="{E7E27BCA-DB11-9F88-6F8A-6945684C9439}"/>
              </a:ext>
            </a:extLst>
          </p:cNvPr>
          <p:cNvSpPr/>
          <p:nvPr/>
        </p:nvSpPr>
        <p:spPr>
          <a:xfrm>
            <a:off x="338630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3" name="Freeform: Shape 832">
            <a:extLst>
              <a:ext uri="{FF2B5EF4-FFF2-40B4-BE49-F238E27FC236}">
                <a16:creationId xmlns:a16="http://schemas.microsoft.com/office/drawing/2014/main" id="{B2CEFB7D-18E4-BB99-127A-1BF0F209FE05}"/>
              </a:ext>
            </a:extLst>
          </p:cNvPr>
          <p:cNvSpPr/>
          <p:nvPr/>
        </p:nvSpPr>
        <p:spPr>
          <a:xfrm>
            <a:off x="363983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4" name="Freeform: Shape 833">
            <a:extLst>
              <a:ext uri="{FF2B5EF4-FFF2-40B4-BE49-F238E27FC236}">
                <a16:creationId xmlns:a16="http://schemas.microsoft.com/office/drawing/2014/main" id="{88F371F1-CECB-34DE-6462-F8341B2FE3D5}"/>
              </a:ext>
            </a:extLst>
          </p:cNvPr>
          <p:cNvSpPr/>
          <p:nvPr/>
        </p:nvSpPr>
        <p:spPr>
          <a:xfrm>
            <a:off x="363983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5" name="Freeform: Shape 834">
            <a:extLst>
              <a:ext uri="{FF2B5EF4-FFF2-40B4-BE49-F238E27FC236}">
                <a16:creationId xmlns:a16="http://schemas.microsoft.com/office/drawing/2014/main" id="{A3DE28AD-6F54-7260-ED59-71696ECCFACC}"/>
              </a:ext>
            </a:extLst>
          </p:cNvPr>
          <p:cNvSpPr/>
          <p:nvPr/>
        </p:nvSpPr>
        <p:spPr>
          <a:xfrm>
            <a:off x="3694161" y="3795014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6" name="Freeform: Shape 835">
            <a:extLst>
              <a:ext uri="{FF2B5EF4-FFF2-40B4-BE49-F238E27FC236}">
                <a16:creationId xmlns:a16="http://schemas.microsoft.com/office/drawing/2014/main" id="{656DD04A-CD64-3791-08C6-E4A6CA50ECD1}"/>
              </a:ext>
            </a:extLst>
          </p:cNvPr>
          <p:cNvSpPr/>
          <p:nvPr/>
        </p:nvSpPr>
        <p:spPr>
          <a:xfrm>
            <a:off x="3639831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7" name="Freeform: Shape 836">
            <a:extLst>
              <a:ext uri="{FF2B5EF4-FFF2-40B4-BE49-F238E27FC236}">
                <a16:creationId xmlns:a16="http://schemas.microsoft.com/office/drawing/2014/main" id="{7FE657A3-5E04-B28F-54F0-5435755182EA}"/>
              </a:ext>
            </a:extLst>
          </p:cNvPr>
          <p:cNvSpPr/>
          <p:nvPr/>
        </p:nvSpPr>
        <p:spPr>
          <a:xfrm>
            <a:off x="3694161" y="4048511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8" name="Freeform: Shape 837">
            <a:extLst>
              <a:ext uri="{FF2B5EF4-FFF2-40B4-BE49-F238E27FC236}">
                <a16:creationId xmlns:a16="http://schemas.microsoft.com/office/drawing/2014/main" id="{32A4D64A-17E7-009C-A8C5-FE27DD640A17}"/>
              </a:ext>
            </a:extLst>
          </p:cNvPr>
          <p:cNvSpPr/>
          <p:nvPr/>
        </p:nvSpPr>
        <p:spPr>
          <a:xfrm>
            <a:off x="3639831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9" name="Freeform: Shape 838">
            <a:extLst>
              <a:ext uri="{FF2B5EF4-FFF2-40B4-BE49-F238E27FC236}">
                <a16:creationId xmlns:a16="http://schemas.microsoft.com/office/drawing/2014/main" id="{554EA1E4-0B13-D7C0-354B-0F96BBA51A32}"/>
              </a:ext>
            </a:extLst>
          </p:cNvPr>
          <p:cNvSpPr/>
          <p:nvPr/>
        </p:nvSpPr>
        <p:spPr>
          <a:xfrm>
            <a:off x="3694161" y="4302008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0" name="Freeform: Shape 839">
            <a:extLst>
              <a:ext uri="{FF2B5EF4-FFF2-40B4-BE49-F238E27FC236}">
                <a16:creationId xmlns:a16="http://schemas.microsoft.com/office/drawing/2014/main" id="{ADC943EE-065C-88DE-052A-29B107DE5641}"/>
              </a:ext>
            </a:extLst>
          </p:cNvPr>
          <p:cNvSpPr/>
          <p:nvPr/>
        </p:nvSpPr>
        <p:spPr>
          <a:xfrm>
            <a:off x="3639831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1" name="Freeform: Shape 840">
            <a:extLst>
              <a:ext uri="{FF2B5EF4-FFF2-40B4-BE49-F238E27FC236}">
                <a16:creationId xmlns:a16="http://schemas.microsoft.com/office/drawing/2014/main" id="{EB6EE4A9-2BE9-BBFB-961F-69E6C4A868AA}"/>
              </a:ext>
            </a:extLst>
          </p:cNvPr>
          <p:cNvSpPr/>
          <p:nvPr/>
        </p:nvSpPr>
        <p:spPr>
          <a:xfrm>
            <a:off x="3639831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2" name="Freeform: Shape 841">
            <a:extLst>
              <a:ext uri="{FF2B5EF4-FFF2-40B4-BE49-F238E27FC236}">
                <a16:creationId xmlns:a16="http://schemas.microsoft.com/office/drawing/2014/main" id="{DD41485F-1D64-9FC9-B609-C933D5270331}"/>
              </a:ext>
            </a:extLst>
          </p:cNvPr>
          <p:cNvSpPr/>
          <p:nvPr/>
        </p:nvSpPr>
        <p:spPr>
          <a:xfrm>
            <a:off x="3703213" y="48180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3" name="Freeform: Shape 842">
            <a:extLst>
              <a:ext uri="{FF2B5EF4-FFF2-40B4-BE49-F238E27FC236}">
                <a16:creationId xmlns:a16="http://schemas.microsoft.com/office/drawing/2014/main" id="{3836FE47-81A6-8A3C-B673-1A4F6C2C9B57}"/>
              </a:ext>
            </a:extLst>
          </p:cNvPr>
          <p:cNvSpPr/>
          <p:nvPr/>
        </p:nvSpPr>
        <p:spPr>
          <a:xfrm>
            <a:off x="3703213" y="48180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4" name="Freeform: Shape 843">
            <a:extLst>
              <a:ext uri="{FF2B5EF4-FFF2-40B4-BE49-F238E27FC236}">
                <a16:creationId xmlns:a16="http://schemas.microsoft.com/office/drawing/2014/main" id="{3344AA10-EF94-7CBB-1115-FBEBCADF87BD}"/>
              </a:ext>
            </a:extLst>
          </p:cNvPr>
          <p:cNvSpPr/>
          <p:nvPr/>
        </p:nvSpPr>
        <p:spPr>
          <a:xfrm>
            <a:off x="3639831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5" name="Freeform: Shape 844">
            <a:extLst>
              <a:ext uri="{FF2B5EF4-FFF2-40B4-BE49-F238E27FC236}">
                <a16:creationId xmlns:a16="http://schemas.microsoft.com/office/drawing/2014/main" id="{6D32A8A2-83C2-EB69-52F2-51BACBEB83D1}"/>
              </a:ext>
            </a:extLst>
          </p:cNvPr>
          <p:cNvSpPr/>
          <p:nvPr/>
        </p:nvSpPr>
        <p:spPr>
          <a:xfrm>
            <a:off x="3639831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6" name="Freeform: Shape 845">
            <a:extLst>
              <a:ext uri="{FF2B5EF4-FFF2-40B4-BE49-F238E27FC236}">
                <a16:creationId xmlns:a16="http://schemas.microsoft.com/office/drawing/2014/main" id="{DEACB9FA-6CAE-B6E9-1AD0-D6B7A36452D2}"/>
              </a:ext>
            </a:extLst>
          </p:cNvPr>
          <p:cNvSpPr/>
          <p:nvPr/>
        </p:nvSpPr>
        <p:spPr>
          <a:xfrm>
            <a:off x="363983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7" name="Freeform: Shape 846">
            <a:extLst>
              <a:ext uri="{FF2B5EF4-FFF2-40B4-BE49-F238E27FC236}">
                <a16:creationId xmlns:a16="http://schemas.microsoft.com/office/drawing/2014/main" id="{BC559D72-39ED-A591-621D-26EFECA099C8}"/>
              </a:ext>
            </a:extLst>
          </p:cNvPr>
          <p:cNvSpPr/>
          <p:nvPr/>
        </p:nvSpPr>
        <p:spPr>
          <a:xfrm>
            <a:off x="363983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8" name="Freeform: Shape 847">
            <a:extLst>
              <a:ext uri="{FF2B5EF4-FFF2-40B4-BE49-F238E27FC236}">
                <a16:creationId xmlns:a16="http://schemas.microsoft.com/office/drawing/2014/main" id="{90428C95-C870-B83B-05C0-1691E10A44D2}"/>
              </a:ext>
            </a:extLst>
          </p:cNvPr>
          <p:cNvSpPr/>
          <p:nvPr/>
        </p:nvSpPr>
        <p:spPr>
          <a:xfrm>
            <a:off x="3694161" y="5822991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9" name="Freeform: Shape 848">
            <a:extLst>
              <a:ext uri="{FF2B5EF4-FFF2-40B4-BE49-F238E27FC236}">
                <a16:creationId xmlns:a16="http://schemas.microsoft.com/office/drawing/2014/main" id="{40F647CC-3288-40FC-067E-B1FAFE8C5A61}"/>
              </a:ext>
            </a:extLst>
          </p:cNvPr>
          <p:cNvSpPr/>
          <p:nvPr/>
        </p:nvSpPr>
        <p:spPr>
          <a:xfrm>
            <a:off x="389336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0" name="Freeform: Shape 849">
            <a:extLst>
              <a:ext uri="{FF2B5EF4-FFF2-40B4-BE49-F238E27FC236}">
                <a16:creationId xmlns:a16="http://schemas.microsoft.com/office/drawing/2014/main" id="{869F6F9C-E0A7-E00D-F059-006F110427F2}"/>
              </a:ext>
            </a:extLst>
          </p:cNvPr>
          <p:cNvSpPr/>
          <p:nvPr/>
        </p:nvSpPr>
        <p:spPr>
          <a:xfrm>
            <a:off x="3956744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1" name="Freeform: Shape 850">
            <a:extLst>
              <a:ext uri="{FF2B5EF4-FFF2-40B4-BE49-F238E27FC236}">
                <a16:creationId xmlns:a16="http://schemas.microsoft.com/office/drawing/2014/main" id="{487E8583-B240-054A-883C-5E6EA90A8FCB}"/>
              </a:ext>
            </a:extLst>
          </p:cNvPr>
          <p:cNvSpPr/>
          <p:nvPr/>
        </p:nvSpPr>
        <p:spPr>
          <a:xfrm>
            <a:off x="3956744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2" name="Freeform: Shape 851">
            <a:extLst>
              <a:ext uri="{FF2B5EF4-FFF2-40B4-BE49-F238E27FC236}">
                <a16:creationId xmlns:a16="http://schemas.microsoft.com/office/drawing/2014/main" id="{0E40C481-0980-C3D2-003B-85190C7CC884}"/>
              </a:ext>
            </a:extLst>
          </p:cNvPr>
          <p:cNvSpPr/>
          <p:nvPr/>
        </p:nvSpPr>
        <p:spPr>
          <a:xfrm>
            <a:off x="389336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3" name="Freeform: Shape 852">
            <a:extLst>
              <a:ext uri="{FF2B5EF4-FFF2-40B4-BE49-F238E27FC236}">
                <a16:creationId xmlns:a16="http://schemas.microsoft.com/office/drawing/2014/main" id="{65B63B84-53DC-DD20-F7FF-5686F4AE195F}"/>
              </a:ext>
            </a:extLst>
          </p:cNvPr>
          <p:cNvSpPr/>
          <p:nvPr/>
        </p:nvSpPr>
        <p:spPr>
          <a:xfrm>
            <a:off x="3893361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4" name="Freeform: Shape 853">
            <a:extLst>
              <a:ext uri="{FF2B5EF4-FFF2-40B4-BE49-F238E27FC236}">
                <a16:creationId xmlns:a16="http://schemas.microsoft.com/office/drawing/2014/main" id="{9B2CB9F6-8860-8B76-343C-FCC69AC39C37}"/>
              </a:ext>
            </a:extLst>
          </p:cNvPr>
          <p:cNvSpPr/>
          <p:nvPr/>
        </p:nvSpPr>
        <p:spPr>
          <a:xfrm>
            <a:off x="3956744" y="405756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5" name="Freeform: Shape 854">
            <a:extLst>
              <a:ext uri="{FF2B5EF4-FFF2-40B4-BE49-F238E27FC236}">
                <a16:creationId xmlns:a16="http://schemas.microsoft.com/office/drawing/2014/main" id="{90AF394E-AB22-77B5-ADCD-8BA70BD15139}"/>
              </a:ext>
            </a:extLst>
          </p:cNvPr>
          <p:cNvSpPr/>
          <p:nvPr/>
        </p:nvSpPr>
        <p:spPr>
          <a:xfrm>
            <a:off x="3956744" y="405756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6" name="Freeform: Shape 855">
            <a:extLst>
              <a:ext uri="{FF2B5EF4-FFF2-40B4-BE49-F238E27FC236}">
                <a16:creationId xmlns:a16="http://schemas.microsoft.com/office/drawing/2014/main" id="{A29BDCCE-903A-0527-8EDC-91A540C8DD61}"/>
              </a:ext>
            </a:extLst>
          </p:cNvPr>
          <p:cNvSpPr/>
          <p:nvPr/>
        </p:nvSpPr>
        <p:spPr>
          <a:xfrm>
            <a:off x="3893361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7" name="Freeform: Shape 856">
            <a:extLst>
              <a:ext uri="{FF2B5EF4-FFF2-40B4-BE49-F238E27FC236}">
                <a16:creationId xmlns:a16="http://schemas.microsoft.com/office/drawing/2014/main" id="{53144C80-550A-CF90-08E5-2EDA5F526742}"/>
              </a:ext>
            </a:extLst>
          </p:cNvPr>
          <p:cNvSpPr/>
          <p:nvPr/>
        </p:nvSpPr>
        <p:spPr>
          <a:xfrm>
            <a:off x="3956744" y="431105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8" name="Freeform: Shape 857">
            <a:extLst>
              <a:ext uri="{FF2B5EF4-FFF2-40B4-BE49-F238E27FC236}">
                <a16:creationId xmlns:a16="http://schemas.microsoft.com/office/drawing/2014/main" id="{2B35036B-EC05-5D4F-8F24-1A626B34D556}"/>
              </a:ext>
            </a:extLst>
          </p:cNvPr>
          <p:cNvSpPr/>
          <p:nvPr/>
        </p:nvSpPr>
        <p:spPr>
          <a:xfrm>
            <a:off x="3956744" y="431105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9" name="Freeform: Shape 858">
            <a:extLst>
              <a:ext uri="{FF2B5EF4-FFF2-40B4-BE49-F238E27FC236}">
                <a16:creationId xmlns:a16="http://schemas.microsoft.com/office/drawing/2014/main" id="{253CCCE9-91BA-293D-ED4F-15E83E850725}"/>
              </a:ext>
            </a:extLst>
          </p:cNvPr>
          <p:cNvSpPr/>
          <p:nvPr/>
        </p:nvSpPr>
        <p:spPr>
          <a:xfrm>
            <a:off x="3893361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0" name="Freeform: Shape 859">
            <a:extLst>
              <a:ext uri="{FF2B5EF4-FFF2-40B4-BE49-F238E27FC236}">
                <a16:creationId xmlns:a16="http://schemas.microsoft.com/office/drawing/2014/main" id="{769B19D9-70B3-6C26-B73C-E507CB6199E2}"/>
              </a:ext>
            </a:extLst>
          </p:cNvPr>
          <p:cNvSpPr/>
          <p:nvPr/>
        </p:nvSpPr>
        <p:spPr>
          <a:xfrm>
            <a:off x="3956744" y="456455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1" name="Freeform: Shape 860">
            <a:extLst>
              <a:ext uri="{FF2B5EF4-FFF2-40B4-BE49-F238E27FC236}">
                <a16:creationId xmlns:a16="http://schemas.microsoft.com/office/drawing/2014/main" id="{3636E3A9-1116-8F36-5CB9-EE49F0EDD7CF}"/>
              </a:ext>
            </a:extLst>
          </p:cNvPr>
          <p:cNvSpPr/>
          <p:nvPr/>
        </p:nvSpPr>
        <p:spPr>
          <a:xfrm>
            <a:off x="3956744" y="456455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2" name="Freeform: Shape 861">
            <a:extLst>
              <a:ext uri="{FF2B5EF4-FFF2-40B4-BE49-F238E27FC236}">
                <a16:creationId xmlns:a16="http://schemas.microsoft.com/office/drawing/2014/main" id="{81D81D02-9EE1-AEB7-3B39-BF5B381262D6}"/>
              </a:ext>
            </a:extLst>
          </p:cNvPr>
          <p:cNvSpPr/>
          <p:nvPr/>
        </p:nvSpPr>
        <p:spPr>
          <a:xfrm>
            <a:off x="3893361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3" name="Freeform: Shape 862">
            <a:extLst>
              <a:ext uri="{FF2B5EF4-FFF2-40B4-BE49-F238E27FC236}">
                <a16:creationId xmlns:a16="http://schemas.microsoft.com/office/drawing/2014/main" id="{08F951BC-C64A-BE0A-E284-4A9B0C674A58}"/>
              </a:ext>
            </a:extLst>
          </p:cNvPr>
          <p:cNvSpPr/>
          <p:nvPr/>
        </p:nvSpPr>
        <p:spPr>
          <a:xfrm>
            <a:off x="3893361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4" name="Freeform: Shape 863">
            <a:extLst>
              <a:ext uri="{FF2B5EF4-FFF2-40B4-BE49-F238E27FC236}">
                <a16:creationId xmlns:a16="http://schemas.microsoft.com/office/drawing/2014/main" id="{357112E8-B373-BB09-B4A6-5F7B478A9160}"/>
              </a:ext>
            </a:extLst>
          </p:cNvPr>
          <p:cNvSpPr/>
          <p:nvPr/>
        </p:nvSpPr>
        <p:spPr>
          <a:xfrm>
            <a:off x="3893361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5" name="Freeform: Shape 864">
            <a:extLst>
              <a:ext uri="{FF2B5EF4-FFF2-40B4-BE49-F238E27FC236}">
                <a16:creationId xmlns:a16="http://schemas.microsoft.com/office/drawing/2014/main" id="{07DDD450-5D47-588A-6F4D-DE0CD513A89E}"/>
              </a:ext>
            </a:extLst>
          </p:cNvPr>
          <p:cNvSpPr/>
          <p:nvPr/>
        </p:nvSpPr>
        <p:spPr>
          <a:xfrm>
            <a:off x="3956744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6" name="Freeform: Shape 865">
            <a:extLst>
              <a:ext uri="{FF2B5EF4-FFF2-40B4-BE49-F238E27FC236}">
                <a16:creationId xmlns:a16="http://schemas.microsoft.com/office/drawing/2014/main" id="{1DA2BB0F-BED0-AC73-F314-D2F5B63412C9}"/>
              </a:ext>
            </a:extLst>
          </p:cNvPr>
          <p:cNvSpPr/>
          <p:nvPr/>
        </p:nvSpPr>
        <p:spPr>
          <a:xfrm>
            <a:off x="3956744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7" name="Freeform: Shape 866">
            <a:extLst>
              <a:ext uri="{FF2B5EF4-FFF2-40B4-BE49-F238E27FC236}">
                <a16:creationId xmlns:a16="http://schemas.microsoft.com/office/drawing/2014/main" id="{FDBE7946-53FA-B7A5-0A57-594327C44408}"/>
              </a:ext>
            </a:extLst>
          </p:cNvPr>
          <p:cNvSpPr/>
          <p:nvPr/>
        </p:nvSpPr>
        <p:spPr>
          <a:xfrm>
            <a:off x="389336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8" name="Freeform: Shape 867">
            <a:extLst>
              <a:ext uri="{FF2B5EF4-FFF2-40B4-BE49-F238E27FC236}">
                <a16:creationId xmlns:a16="http://schemas.microsoft.com/office/drawing/2014/main" id="{0F72D921-4840-EF97-9B83-CE5AC50D9557}"/>
              </a:ext>
            </a:extLst>
          </p:cNvPr>
          <p:cNvSpPr/>
          <p:nvPr/>
        </p:nvSpPr>
        <p:spPr>
          <a:xfrm>
            <a:off x="3956744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9" name="Freeform: Shape 868">
            <a:extLst>
              <a:ext uri="{FF2B5EF4-FFF2-40B4-BE49-F238E27FC236}">
                <a16:creationId xmlns:a16="http://schemas.microsoft.com/office/drawing/2014/main" id="{3739E324-34AA-8151-FA1D-3126358D8D53}"/>
              </a:ext>
            </a:extLst>
          </p:cNvPr>
          <p:cNvSpPr/>
          <p:nvPr/>
        </p:nvSpPr>
        <p:spPr>
          <a:xfrm>
            <a:off x="3956744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0" name="Freeform: Shape 869">
            <a:extLst>
              <a:ext uri="{FF2B5EF4-FFF2-40B4-BE49-F238E27FC236}">
                <a16:creationId xmlns:a16="http://schemas.microsoft.com/office/drawing/2014/main" id="{F6C993F8-1D8E-4B14-BF20-A7F222C1D3DE}"/>
              </a:ext>
            </a:extLst>
          </p:cNvPr>
          <p:cNvSpPr/>
          <p:nvPr/>
        </p:nvSpPr>
        <p:spPr>
          <a:xfrm>
            <a:off x="389336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1" name="Freeform: Shape 870">
            <a:extLst>
              <a:ext uri="{FF2B5EF4-FFF2-40B4-BE49-F238E27FC236}">
                <a16:creationId xmlns:a16="http://schemas.microsoft.com/office/drawing/2014/main" id="{06BF1AAB-3363-55E4-8419-57F1BC9F9CB7}"/>
              </a:ext>
            </a:extLst>
          </p:cNvPr>
          <p:cNvSpPr/>
          <p:nvPr/>
        </p:nvSpPr>
        <p:spPr>
          <a:xfrm>
            <a:off x="414689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2" name="Freeform: Shape 871">
            <a:extLst>
              <a:ext uri="{FF2B5EF4-FFF2-40B4-BE49-F238E27FC236}">
                <a16:creationId xmlns:a16="http://schemas.microsoft.com/office/drawing/2014/main" id="{AFEB7795-0EDF-539D-E31D-D90622E8832E}"/>
              </a:ext>
            </a:extLst>
          </p:cNvPr>
          <p:cNvSpPr/>
          <p:nvPr/>
        </p:nvSpPr>
        <p:spPr>
          <a:xfrm>
            <a:off x="4210274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3" name="Freeform: Shape 872">
            <a:extLst>
              <a:ext uri="{FF2B5EF4-FFF2-40B4-BE49-F238E27FC236}">
                <a16:creationId xmlns:a16="http://schemas.microsoft.com/office/drawing/2014/main" id="{3C0444A0-FDEC-1D75-8E8F-9664917C1C02}"/>
              </a:ext>
            </a:extLst>
          </p:cNvPr>
          <p:cNvSpPr/>
          <p:nvPr/>
        </p:nvSpPr>
        <p:spPr>
          <a:xfrm>
            <a:off x="4210274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4" name="Freeform: Shape 873">
            <a:extLst>
              <a:ext uri="{FF2B5EF4-FFF2-40B4-BE49-F238E27FC236}">
                <a16:creationId xmlns:a16="http://schemas.microsoft.com/office/drawing/2014/main" id="{4F967D4A-C3F6-2B7F-683A-D90A30C6EE75}"/>
              </a:ext>
            </a:extLst>
          </p:cNvPr>
          <p:cNvSpPr/>
          <p:nvPr/>
        </p:nvSpPr>
        <p:spPr>
          <a:xfrm>
            <a:off x="414689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5" name="Freeform: Shape 874">
            <a:extLst>
              <a:ext uri="{FF2B5EF4-FFF2-40B4-BE49-F238E27FC236}">
                <a16:creationId xmlns:a16="http://schemas.microsoft.com/office/drawing/2014/main" id="{9F6F79E0-DA03-3565-089C-C313E213FE02}"/>
              </a:ext>
            </a:extLst>
          </p:cNvPr>
          <p:cNvSpPr/>
          <p:nvPr/>
        </p:nvSpPr>
        <p:spPr>
          <a:xfrm>
            <a:off x="414689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6" name="Freeform: Shape 875">
            <a:extLst>
              <a:ext uri="{FF2B5EF4-FFF2-40B4-BE49-F238E27FC236}">
                <a16:creationId xmlns:a16="http://schemas.microsoft.com/office/drawing/2014/main" id="{57719D98-CEC1-69A3-2322-9A45505B341B}"/>
              </a:ext>
            </a:extLst>
          </p:cNvPr>
          <p:cNvSpPr/>
          <p:nvPr/>
        </p:nvSpPr>
        <p:spPr>
          <a:xfrm>
            <a:off x="4210274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7" name="Freeform: Shape 876">
            <a:extLst>
              <a:ext uri="{FF2B5EF4-FFF2-40B4-BE49-F238E27FC236}">
                <a16:creationId xmlns:a16="http://schemas.microsoft.com/office/drawing/2014/main" id="{9A7FB3D3-3D2E-6313-5A80-AD915FB2A883}"/>
              </a:ext>
            </a:extLst>
          </p:cNvPr>
          <p:cNvSpPr/>
          <p:nvPr/>
        </p:nvSpPr>
        <p:spPr>
          <a:xfrm>
            <a:off x="4210274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8" name="Freeform: Shape 877">
            <a:extLst>
              <a:ext uri="{FF2B5EF4-FFF2-40B4-BE49-F238E27FC236}">
                <a16:creationId xmlns:a16="http://schemas.microsoft.com/office/drawing/2014/main" id="{783F9054-785C-B79E-44E1-9361353B6D7C}"/>
              </a:ext>
            </a:extLst>
          </p:cNvPr>
          <p:cNvSpPr/>
          <p:nvPr/>
        </p:nvSpPr>
        <p:spPr>
          <a:xfrm>
            <a:off x="414689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9" name="Freeform: Shape 878">
            <a:extLst>
              <a:ext uri="{FF2B5EF4-FFF2-40B4-BE49-F238E27FC236}">
                <a16:creationId xmlns:a16="http://schemas.microsoft.com/office/drawing/2014/main" id="{B68A556D-494F-1631-4830-2EE76F7BCF3E}"/>
              </a:ext>
            </a:extLst>
          </p:cNvPr>
          <p:cNvSpPr/>
          <p:nvPr/>
        </p:nvSpPr>
        <p:spPr>
          <a:xfrm>
            <a:off x="4201223" y="5822991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0" name="Freeform: Shape 879">
            <a:extLst>
              <a:ext uri="{FF2B5EF4-FFF2-40B4-BE49-F238E27FC236}">
                <a16:creationId xmlns:a16="http://schemas.microsoft.com/office/drawing/2014/main" id="{198B3073-C8C3-612A-FA04-D9F344F92F51}"/>
              </a:ext>
            </a:extLst>
          </p:cNvPr>
          <p:cNvSpPr/>
          <p:nvPr/>
        </p:nvSpPr>
        <p:spPr>
          <a:xfrm>
            <a:off x="440042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1" name="Freeform: Shape 880">
            <a:extLst>
              <a:ext uri="{FF2B5EF4-FFF2-40B4-BE49-F238E27FC236}">
                <a16:creationId xmlns:a16="http://schemas.microsoft.com/office/drawing/2014/main" id="{B6C37128-8E35-44E0-8C0D-29C8CEB46DF6}"/>
              </a:ext>
            </a:extLst>
          </p:cNvPr>
          <p:cNvSpPr/>
          <p:nvPr/>
        </p:nvSpPr>
        <p:spPr>
          <a:xfrm>
            <a:off x="4400421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2" name="Freeform: Shape 881">
            <a:extLst>
              <a:ext uri="{FF2B5EF4-FFF2-40B4-BE49-F238E27FC236}">
                <a16:creationId xmlns:a16="http://schemas.microsoft.com/office/drawing/2014/main" id="{433DCEBF-296E-63B7-77F1-7424EA930D58}"/>
              </a:ext>
            </a:extLst>
          </p:cNvPr>
          <p:cNvSpPr/>
          <p:nvPr/>
        </p:nvSpPr>
        <p:spPr>
          <a:xfrm>
            <a:off x="4463804" y="380406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3" name="Freeform: Shape 882">
            <a:extLst>
              <a:ext uri="{FF2B5EF4-FFF2-40B4-BE49-F238E27FC236}">
                <a16:creationId xmlns:a16="http://schemas.microsoft.com/office/drawing/2014/main" id="{49754406-8320-D116-99DD-6055206F7030}"/>
              </a:ext>
            </a:extLst>
          </p:cNvPr>
          <p:cNvSpPr/>
          <p:nvPr/>
        </p:nvSpPr>
        <p:spPr>
          <a:xfrm>
            <a:off x="4463804" y="380406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4" name="Freeform: Shape 883">
            <a:extLst>
              <a:ext uri="{FF2B5EF4-FFF2-40B4-BE49-F238E27FC236}">
                <a16:creationId xmlns:a16="http://schemas.microsoft.com/office/drawing/2014/main" id="{72DE5506-D4A7-C48D-24DA-D643DC08ED86}"/>
              </a:ext>
            </a:extLst>
          </p:cNvPr>
          <p:cNvSpPr/>
          <p:nvPr/>
        </p:nvSpPr>
        <p:spPr>
          <a:xfrm>
            <a:off x="4400421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5" name="Freeform: Shape 884">
            <a:extLst>
              <a:ext uri="{FF2B5EF4-FFF2-40B4-BE49-F238E27FC236}">
                <a16:creationId xmlns:a16="http://schemas.microsoft.com/office/drawing/2014/main" id="{46B097FA-AD3C-FB70-7918-2361C18E5EAD}"/>
              </a:ext>
            </a:extLst>
          </p:cNvPr>
          <p:cNvSpPr/>
          <p:nvPr/>
        </p:nvSpPr>
        <p:spPr>
          <a:xfrm>
            <a:off x="4400421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6" name="Freeform: Shape 885">
            <a:extLst>
              <a:ext uri="{FF2B5EF4-FFF2-40B4-BE49-F238E27FC236}">
                <a16:creationId xmlns:a16="http://schemas.microsoft.com/office/drawing/2014/main" id="{B5632D52-AE2B-0565-14B6-F4AA0B045C60}"/>
              </a:ext>
            </a:extLst>
          </p:cNvPr>
          <p:cNvSpPr/>
          <p:nvPr/>
        </p:nvSpPr>
        <p:spPr>
          <a:xfrm>
            <a:off x="4454753" y="5822991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7" name="Freeform: Shape 886">
            <a:extLst>
              <a:ext uri="{FF2B5EF4-FFF2-40B4-BE49-F238E27FC236}">
                <a16:creationId xmlns:a16="http://schemas.microsoft.com/office/drawing/2014/main" id="{185B2BF0-49DF-0FDE-4107-AD6A2B800AA9}"/>
              </a:ext>
            </a:extLst>
          </p:cNvPr>
          <p:cNvSpPr/>
          <p:nvPr/>
        </p:nvSpPr>
        <p:spPr>
          <a:xfrm>
            <a:off x="4653952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8" name="Freeform: Shape 887">
            <a:extLst>
              <a:ext uri="{FF2B5EF4-FFF2-40B4-BE49-F238E27FC236}">
                <a16:creationId xmlns:a16="http://schemas.microsoft.com/office/drawing/2014/main" id="{4A97298C-133A-6627-5BD8-A1F96F57CC86}"/>
              </a:ext>
            </a:extLst>
          </p:cNvPr>
          <p:cNvSpPr/>
          <p:nvPr/>
        </p:nvSpPr>
        <p:spPr>
          <a:xfrm>
            <a:off x="4708283" y="3541517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9" name="Freeform: Shape 888">
            <a:extLst>
              <a:ext uri="{FF2B5EF4-FFF2-40B4-BE49-F238E27FC236}">
                <a16:creationId xmlns:a16="http://schemas.microsoft.com/office/drawing/2014/main" id="{EC1A7F5A-E5F1-6619-08B7-347879E5C6DD}"/>
              </a:ext>
            </a:extLst>
          </p:cNvPr>
          <p:cNvSpPr/>
          <p:nvPr/>
        </p:nvSpPr>
        <p:spPr>
          <a:xfrm>
            <a:off x="4653952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0" name="Freeform: Shape 889">
            <a:extLst>
              <a:ext uri="{FF2B5EF4-FFF2-40B4-BE49-F238E27FC236}">
                <a16:creationId xmlns:a16="http://schemas.microsoft.com/office/drawing/2014/main" id="{F38AFBB4-43C2-6DEC-113C-01449C6702C3}"/>
              </a:ext>
            </a:extLst>
          </p:cNvPr>
          <p:cNvSpPr/>
          <p:nvPr/>
        </p:nvSpPr>
        <p:spPr>
          <a:xfrm>
            <a:off x="4708283" y="3795014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1" name="Freeform: Shape 890">
            <a:extLst>
              <a:ext uri="{FF2B5EF4-FFF2-40B4-BE49-F238E27FC236}">
                <a16:creationId xmlns:a16="http://schemas.microsoft.com/office/drawing/2014/main" id="{8EFB9559-EBB8-660F-3EE1-D0A2892C2672}"/>
              </a:ext>
            </a:extLst>
          </p:cNvPr>
          <p:cNvSpPr/>
          <p:nvPr/>
        </p:nvSpPr>
        <p:spPr>
          <a:xfrm>
            <a:off x="4653952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2" name="Freeform: Shape 891">
            <a:extLst>
              <a:ext uri="{FF2B5EF4-FFF2-40B4-BE49-F238E27FC236}">
                <a16:creationId xmlns:a16="http://schemas.microsoft.com/office/drawing/2014/main" id="{7FBACC6B-CCCF-4198-B3DD-0D7BDD836C6D}"/>
              </a:ext>
            </a:extLst>
          </p:cNvPr>
          <p:cNvSpPr/>
          <p:nvPr/>
        </p:nvSpPr>
        <p:spPr>
          <a:xfrm>
            <a:off x="4708283" y="5569494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3" name="Freeform: Shape 892">
            <a:extLst>
              <a:ext uri="{FF2B5EF4-FFF2-40B4-BE49-F238E27FC236}">
                <a16:creationId xmlns:a16="http://schemas.microsoft.com/office/drawing/2014/main" id="{318A2E25-C1FF-E993-4C3D-21088B4D1521}"/>
              </a:ext>
            </a:extLst>
          </p:cNvPr>
          <p:cNvSpPr/>
          <p:nvPr/>
        </p:nvSpPr>
        <p:spPr>
          <a:xfrm>
            <a:off x="4653952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4" name="Freeform: Shape 893">
            <a:extLst>
              <a:ext uri="{FF2B5EF4-FFF2-40B4-BE49-F238E27FC236}">
                <a16:creationId xmlns:a16="http://schemas.microsoft.com/office/drawing/2014/main" id="{56EA557F-DA13-7F06-982C-ABCC1BE9E03A}"/>
              </a:ext>
            </a:extLst>
          </p:cNvPr>
          <p:cNvSpPr/>
          <p:nvPr/>
        </p:nvSpPr>
        <p:spPr>
          <a:xfrm>
            <a:off x="4708283" y="5822991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6" name="Freeform: Shape 895">
            <a:extLst>
              <a:ext uri="{FF2B5EF4-FFF2-40B4-BE49-F238E27FC236}">
                <a16:creationId xmlns:a16="http://schemas.microsoft.com/office/drawing/2014/main" id="{3EE7FB10-A2A9-CF43-E196-46469EFB7712}"/>
              </a:ext>
            </a:extLst>
          </p:cNvPr>
          <p:cNvSpPr/>
          <p:nvPr/>
        </p:nvSpPr>
        <p:spPr>
          <a:xfrm>
            <a:off x="5142305" y="3474494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7" name="Freeform: Shape 896">
            <a:extLst>
              <a:ext uri="{FF2B5EF4-FFF2-40B4-BE49-F238E27FC236}">
                <a16:creationId xmlns:a16="http://schemas.microsoft.com/office/drawing/2014/main" id="{3DFA78C4-A907-BB89-1C56-44E2339E3693}"/>
              </a:ext>
            </a:extLst>
          </p:cNvPr>
          <p:cNvSpPr/>
          <p:nvPr/>
        </p:nvSpPr>
        <p:spPr>
          <a:xfrm>
            <a:off x="5155006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8" name="Freeform: Shape 897">
            <a:extLst>
              <a:ext uri="{FF2B5EF4-FFF2-40B4-BE49-F238E27FC236}">
                <a16:creationId xmlns:a16="http://schemas.microsoft.com/office/drawing/2014/main" id="{8557189A-A55D-D7CA-57D6-2D8976507361}"/>
              </a:ext>
            </a:extLst>
          </p:cNvPr>
          <p:cNvSpPr/>
          <p:nvPr/>
        </p:nvSpPr>
        <p:spPr>
          <a:xfrm>
            <a:off x="5209336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9" name="Freeform: Shape 898">
            <a:extLst>
              <a:ext uri="{FF2B5EF4-FFF2-40B4-BE49-F238E27FC236}">
                <a16:creationId xmlns:a16="http://schemas.microsoft.com/office/drawing/2014/main" id="{AB7E78E2-4898-3ED6-BDA6-8ACD7D5CBFAE}"/>
              </a:ext>
            </a:extLst>
          </p:cNvPr>
          <p:cNvSpPr/>
          <p:nvPr/>
        </p:nvSpPr>
        <p:spPr>
          <a:xfrm>
            <a:off x="5155006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0" name="Freeform: Shape 899">
            <a:extLst>
              <a:ext uri="{FF2B5EF4-FFF2-40B4-BE49-F238E27FC236}">
                <a16:creationId xmlns:a16="http://schemas.microsoft.com/office/drawing/2014/main" id="{F4BDF855-4592-5500-89D4-2BF73E2658AA}"/>
              </a:ext>
            </a:extLst>
          </p:cNvPr>
          <p:cNvSpPr/>
          <p:nvPr/>
        </p:nvSpPr>
        <p:spPr>
          <a:xfrm>
            <a:off x="5209336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1" name="Freeform: Shape 900">
            <a:extLst>
              <a:ext uri="{FF2B5EF4-FFF2-40B4-BE49-F238E27FC236}">
                <a16:creationId xmlns:a16="http://schemas.microsoft.com/office/drawing/2014/main" id="{8A72AD0E-F285-DB37-471A-CFE108D3B6FF}"/>
              </a:ext>
            </a:extLst>
          </p:cNvPr>
          <p:cNvSpPr/>
          <p:nvPr/>
        </p:nvSpPr>
        <p:spPr>
          <a:xfrm>
            <a:off x="5155006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2" name="Freeform: Shape 901">
            <a:extLst>
              <a:ext uri="{FF2B5EF4-FFF2-40B4-BE49-F238E27FC236}">
                <a16:creationId xmlns:a16="http://schemas.microsoft.com/office/drawing/2014/main" id="{A5AC827F-0DBD-8383-03D1-8FA445982239}"/>
              </a:ext>
            </a:extLst>
          </p:cNvPr>
          <p:cNvSpPr/>
          <p:nvPr/>
        </p:nvSpPr>
        <p:spPr>
          <a:xfrm>
            <a:off x="5209336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3" name="Freeform: Shape 902">
            <a:extLst>
              <a:ext uri="{FF2B5EF4-FFF2-40B4-BE49-F238E27FC236}">
                <a16:creationId xmlns:a16="http://schemas.microsoft.com/office/drawing/2014/main" id="{B093C72E-0D3C-B335-62B9-912BB5B6DFFC}"/>
              </a:ext>
            </a:extLst>
          </p:cNvPr>
          <p:cNvSpPr/>
          <p:nvPr/>
        </p:nvSpPr>
        <p:spPr>
          <a:xfrm>
            <a:off x="5155006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4" name="Freeform: Shape 903">
            <a:extLst>
              <a:ext uri="{FF2B5EF4-FFF2-40B4-BE49-F238E27FC236}">
                <a16:creationId xmlns:a16="http://schemas.microsoft.com/office/drawing/2014/main" id="{532BF015-EC8B-ACF2-5E4E-5A1B74C6D7AC}"/>
              </a:ext>
            </a:extLst>
          </p:cNvPr>
          <p:cNvSpPr/>
          <p:nvPr/>
        </p:nvSpPr>
        <p:spPr>
          <a:xfrm>
            <a:off x="5155006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5" name="Freeform: Shape 904">
            <a:extLst>
              <a:ext uri="{FF2B5EF4-FFF2-40B4-BE49-F238E27FC236}">
                <a16:creationId xmlns:a16="http://schemas.microsoft.com/office/drawing/2014/main" id="{85B1D6B0-0DF7-8141-0878-C9340DAC91CC}"/>
              </a:ext>
            </a:extLst>
          </p:cNvPr>
          <p:cNvSpPr/>
          <p:nvPr/>
        </p:nvSpPr>
        <p:spPr>
          <a:xfrm>
            <a:off x="5209336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6" name="Freeform: Shape 905">
            <a:extLst>
              <a:ext uri="{FF2B5EF4-FFF2-40B4-BE49-F238E27FC236}">
                <a16:creationId xmlns:a16="http://schemas.microsoft.com/office/drawing/2014/main" id="{690B7B6C-A12D-CA36-CB1E-E34AE3F9BFDD}"/>
              </a:ext>
            </a:extLst>
          </p:cNvPr>
          <p:cNvSpPr/>
          <p:nvPr/>
        </p:nvSpPr>
        <p:spPr>
          <a:xfrm>
            <a:off x="5155006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7" name="Freeform: Shape 906">
            <a:extLst>
              <a:ext uri="{FF2B5EF4-FFF2-40B4-BE49-F238E27FC236}">
                <a16:creationId xmlns:a16="http://schemas.microsoft.com/office/drawing/2014/main" id="{2DE5FE7F-C645-15BD-C4E3-A1E198F6D78F}"/>
              </a:ext>
            </a:extLst>
          </p:cNvPr>
          <p:cNvSpPr/>
          <p:nvPr/>
        </p:nvSpPr>
        <p:spPr>
          <a:xfrm>
            <a:off x="5209336" y="480900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8" name="Freeform: Shape 907">
            <a:extLst>
              <a:ext uri="{FF2B5EF4-FFF2-40B4-BE49-F238E27FC236}">
                <a16:creationId xmlns:a16="http://schemas.microsoft.com/office/drawing/2014/main" id="{4923735D-2829-CB2C-F9E4-6533BA3D32B2}"/>
              </a:ext>
            </a:extLst>
          </p:cNvPr>
          <p:cNvSpPr/>
          <p:nvPr/>
        </p:nvSpPr>
        <p:spPr>
          <a:xfrm>
            <a:off x="5155006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9" name="Freeform: Shape 908">
            <a:extLst>
              <a:ext uri="{FF2B5EF4-FFF2-40B4-BE49-F238E27FC236}">
                <a16:creationId xmlns:a16="http://schemas.microsoft.com/office/drawing/2014/main" id="{86272E60-77D7-B866-F2F1-78D891C8F649}"/>
              </a:ext>
            </a:extLst>
          </p:cNvPr>
          <p:cNvSpPr/>
          <p:nvPr/>
        </p:nvSpPr>
        <p:spPr>
          <a:xfrm>
            <a:off x="5155006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0" name="Freeform: Shape 909">
            <a:extLst>
              <a:ext uri="{FF2B5EF4-FFF2-40B4-BE49-F238E27FC236}">
                <a16:creationId xmlns:a16="http://schemas.microsoft.com/office/drawing/2014/main" id="{CBE30E7E-DE77-D6F1-3310-65761A4A4DE5}"/>
              </a:ext>
            </a:extLst>
          </p:cNvPr>
          <p:cNvSpPr/>
          <p:nvPr/>
        </p:nvSpPr>
        <p:spPr>
          <a:xfrm>
            <a:off x="5209336" y="5315997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1" name="Freeform: Shape 910">
            <a:extLst>
              <a:ext uri="{FF2B5EF4-FFF2-40B4-BE49-F238E27FC236}">
                <a16:creationId xmlns:a16="http://schemas.microsoft.com/office/drawing/2014/main" id="{E9AE8540-2D31-8541-E485-A31F0DFAAEE9}"/>
              </a:ext>
            </a:extLst>
          </p:cNvPr>
          <p:cNvSpPr/>
          <p:nvPr/>
        </p:nvSpPr>
        <p:spPr>
          <a:xfrm>
            <a:off x="5155006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2" name="Freeform: Shape 911">
            <a:extLst>
              <a:ext uri="{FF2B5EF4-FFF2-40B4-BE49-F238E27FC236}">
                <a16:creationId xmlns:a16="http://schemas.microsoft.com/office/drawing/2014/main" id="{3979A59D-917F-3D78-BE90-1DEA05644115}"/>
              </a:ext>
            </a:extLst>
          </p:cNvPr>
          <p:cNvSpPr/>
          <p:nvPr/>
        </p:nvSpPr>
        <p:spPr>
          <a:xfrm>
            <a:off x="5209336" y="5569494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3" name="Freeform: Shape 912">
            <a:extLst>
              <a:ext uri="{FF2B5EF4-FFF2-40B4-BE49-F238E27FC236}">
                <a16:creationId xmlns:a16="http://schemas.microsoft.com/office/drawing/2014/main" id="{7420D4DE-E65D-0559-61E4-8F577E74330A}"/>
              </a:ext>
            </a:extLst>
          </p:cNvPr>
          <p:cNvSpPr/>
          <p:nvPr/>
        </p:nvSpPr>
        <p:spPr>
          <a:xfrm>
            <a:off x="5155006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4" name="Freeform: Shape 913">
            <a:extLst>
              <a:ext uri="{FF2B5EF4-FFF2-40B4-BE49-F238E27FC236}">
                <a16:creationId xmlns:a16="http://schemas.microsoft.com/office/drawing/2014/main" id="{7DB9D42A-323E-80B0-4D44-B798D0F7C257}"/>
              </a:ext>
            </a:extLst>
          </p:cNvPr>
          <p:cNvSpPr/>
          <p:nvPr/>
        </p:nvSpPr>
        <p:spPr>
          <a:xfrm>
            <a:off x="5218388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5" name="Freeform: Shape 914">
            <a:extLst>
              <a:ext uri="{FF2B5EF4-FFF2-40B4-BE49-F238E27FC236}">
                <a16:creationId xmlns:a16="http://schemas.microsoft.com/office/drawing/2014/main" id="{D13A0515-0DEC-D95A-AD21-A1AC6F9964D4}"/>
              </a:ext>
            </a:extLst>
          </p:cNvPr>
          <p:cNvSpPr/>
          <p:nvPr/>
        </p:nvSpPr>
        <p:spPr>
          <a:xfrm>
            <a:off x="5218388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6" name="Freeform: Shape 915">
            <a:extLst>
              <a:ext uri="{FF2B5EF4-FFF2-40B4-BE49-F238E27FC236}">
                <a16:creationId xmlns:a16="http://schemas.microsoft.com/office/drawing/2014/main" id="{20A321D9-0D75-176E-8B4B-3231BE48FBA9}"/>
              </a:ext>
            </a:extLst>
          </p:cNvPr>
          <p:cNvSpPr/>
          <p:nvPr/>
        </p:nvSpPr>
        <p:spPr>
          <a:xfrm>
            <a:off x="5408537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7" name="Freeform: Shape 916">
            <a:extLst>
              <a:ext uri="{FF2B5EF4-FFF2-40B4-BE49-F238E27FC236}">
                <a16:creationId xmlns:a16="http://schemas.microsoft.com/office/drawing/2014/main" id="{F48FDCC6-C2D8-4FAE-D61A-CB2B3EC1B8E7}"/>
              </a:ext>
            </a:extLst>
          </p:cNvPr>
          <p:cNvSpPr/>
          <p:nvPr/>
        </p:nvSpPr>
        <p:spPr>
          <a:xfrm>
            <a:off x="5462867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8" name="Freeform: Shape 917">
            <a:extLst>
              <a:ext uri="{FF2B5EF4-FFF2-40B4-BE49-F238E27FC236}">
                <a16:creationId xmlns:a16="http://schemas.microsoft.com/office/drawing/2014/main" id="{7EB9A8CC-84CD-8EF9-9498-36E88689E519}"/>
              </a:ext>
            </a:extLst>
          </p:cNvPr>
          <p:cNvSpPr/>
          <p:nvPr/>
        </p:nvSpPr>
        <p:spPr>
          <a:xfrm>
            <a:off x="5408537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9" name="Freeform: Shape 918">
            <a:extLst>
              <a:ext uri="{FF2B5EF4-FFF2-40B4-BE49-F238E27FC236}">
                <a16:creationId xmlns:a16="http://schemas.microsoft.com/office/drawing/2014/main" id="{A4DCBC04-91EA-4EE9-35DF-1CE5EC7CFA61}"/>
              </a:ext>
            </a:extLst>
          </p:cNvPr>
          <p:cNvSpPr/>
          <p:nvPr/>
        </p:nvSpPr>
        <p:spPr>
          <a:xfrm>
            <a:off x="5408537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0" name="Freeform: Shape 919">
            <a:extLst>
              <a:ext uri="{FF2B5EF4-FFF2-40B4-BE49-F238E27FC236}">
                <a16:creationId xmlns:a16="http://schemas.microsoft.com/office/drawing/2014/main" id="{894A53A1-D755-337D-FE8B-5F38938DF3F1}"/>
              </a:ext>
            </a:extLst>
          </p:cNvPr>
          <p:cNvSpPr/>
          <p:nvPr/>
        </p:nvSpPr>
        <p:spPr>
          <a:xfrm>
            <a:off x="5462867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1" name="Freeform: Shape 920">
            <a:extLst>
              <a:ext uri="{FF2B5EF4-FFF2-40B4-BE49-F238E27FC236}">
                <a16:creationId xmlns:a16="http://schemas.microsoft.com/office/drawing/2014/main" id="{14C38B72-A502-0651-E945-740462073EB2}"/>
              </a:ext>
            </a:extLst>
          </p:cNvPr>
          <p:cNvSpPr/>
          <p:nvPr/>
        </p:nvSpPr>
        <p:spPr>
          <a:xfrm>
            <a:off x="5408537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2" name="Freeform: Shape 921">
            <a:extLst>
              <a:ext uri="{FF2B5EF4-FFF2-40B4-BE49-F238E27FC236}">
                <a16:creationId xmlns:a16="http://schemas.microsoft.com/office/drawing/2014/main" id="{45370763-586A-9979-F119-87894937EB6C}"/>
              </a:ext>
            </a:extLst>
          </p:cNvPr>
          <p:cNvSpPr/>
          <p:nvPr/>
        </p:nvSpPr>
        <p:spPr>
          <a:xfrm>
            <a:off x="5462867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3" name="Freeform: Shape 922">
            <a:extLst>
              <a:ext uri="{FF2B5EF4-FFF2-40B4-BE49-F238E27FC236}">
                <a16:creationId xmlns:a16="http://schemas.microsoft.com/office/drawing/2014/main" id="{DF8DD886-A88C-1E21-2F84-E78F114F94B2}"/>
              </a:ext>
            </a:extLst>
          </p:cNvPr>
          <p:cNvSpPr/>
          <p:nvPr/>
        </p:nvSpPr>
        <p:spPr>
          <a:xfrm>
            <a:off x="5408537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4" name="Freeform: Shape 923">
            <a:extLst>
              <a:ext uri="{FF2B5EF4-FFF2-40B4-BE49-F238E27FC236}">
                <a16:creationId xmlns:a16="http://schemas.microsoft.com/office/drawing/2014/main" id="{26A5E371-1744-8D8B-1AD4-2DB41765260A}"/>
              </a:ext>
            </a:extLst>
          </p:cNvPr>
          <p:cNvSpPr/>
          <p:nvPr/>
        </p:nvSpPr>
        <p:spPr>
          <a:xfrm>
            <a:off x="5408537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5" name="Freeform: Shape 924">
            <a:extLst>
              <a:ext uri="{FF2B5EF4-FFF2-40B4-BE49-F238E27FC236}">
                <a16:creationId xmlns:a16="http://schemas.microsoft.com/office/drawing/2014/main" id="{A980F5A7-8E5C-524B-6746-272D4D7C4120}"/>
              </a:ext>
            </a:extLst>
          </p:cNvPr>
          <p:cNvSpPr/>
          <p:nvPr/>
        </p:nvSpPr>
        <p:spPr>
          <a:xfrm>
            <a:off x="5471919" y="48180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6" name="Freeform: Shape 925">
            <a:extLst>
              <a:ext uri="{FF2B5EF4-FFF2-40B4-BE49-F238E27FC236}">
                <a16:creationId xmlns:a16="http://schemas.microsoft.com/office/drawing/2014/main" id="{6A45017B-22C2-6203-1F22-054FD0B67FD3}"/>
              </a:ext>
            </a:extLst>
          </p:cNvPr>
          <p:cNvSpPr/>
          <p:nvPr/>
        </p:nvSpPr>
        <p:spPr>
          <a:xfrm>
            <a:off x="5471919" y="48180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7" name="Freeform: Shape 926">
            <a:extLst>
              <a:ext uri="{FF2B5EF4-FFF2-40B4-BE49-F238E27FC236}">
                <a16:creationId xmlns:a16="http://schemas.microsoft.com/office/drawing/2014/main" id="{179C4208-59F0-86B8-A8EB-CB4E4A198367}"/>
              </a:ext>
            </a:extLst>
          </p:cNvPr>
          <p:cNvSpPr/>
          <p:nvPr/>
        </p:nvSpPr>
        <p:spPr>
          <a:xfrm>
            <a:off x="5408537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8" name="Freeform: Shape 927">
            <a:extLst>
              <a:ext uri="{FF2B5EF4-FFF2-40B4-BE49-F238E27FC236}">
                <a16:creationId xmlns:a16="http://schemas.microsoft.com/office/drawing/2014/main" id="{79CB95BC-0FBD-D04D-0190-50A887BDF538}"/>
              </a:ext>
            </a:extLst>
          </p:cNvPr>
          <p:cNvSpPr/>
          <p:nvPr/>
        </p:nvSpPr>
        <p:spPr>
          <a:xfrm>
            <a:off x="5471919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9" name="Freeform: Shape 928">
            <a:extLst>
              <a:ext uri="{FF2B5EF4-FFF2-40B4-BE49-F238E27FC236}">
                <a16:creationId xmlns:a16="http://schemas.microsoft.com/office/drawing/2014/main" id="{DE839F30-B8DE-A5F0-0E48-E4E0100FE290}"/>
              </a:ext>
            </a:extLst>
          </p:cNvPr>
          <p:cNvSpPr/>
          <p:nvPr/>
        </p:nvSpPr>
        <p:spPr>
          <a:xfrm>
            <a:off x="5471919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0" name="Freeform: Shape 929">
            <a:extLst>
              <a:ext uri="{FF2B5EF4-FFF2-40B4-BE49-F238E27FC236}">
                <a16:creationId xmlns:a16="http://schemas.microsoft.com/office/drawing/2014/main" id="{91D67FAF-A57F-D271-6945-4B567334B3A5}"/>
              </a:ext>
            </a:extLst>
          </p:cNvPr>
          <p:cNvSpPr/>
          <p:nvPr/>
        </p:nvSpPr>
        <p:spPr>
          <a:xfrm>
            <a:off x="5408537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1" name="Freeform: Shape 930">
            <a:extLst>
              <a:ext uri="{FF2B5EF4-FFF2-40B4-BE49-F238E27FC236}">
                <a16:creationId xmlns:a16="http://schemas.microsoft.com/office/drawing/2014/main" id="{5A0C9785-A4A8-260F-6E23-505BC1B5C3DD}"/>
              </a:ext>
            </a:extLst>
          </p:cNvPr>
          <p:cNvSpPr/>
          <p:nvPr/>
        </p:nvSpPr>
        <p:spPr>
          <a:xfrm>
            <a:off x="5471919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2" name="Freeform: Shape 931">
            <a:extLst>
              <a:ext uri="{FF2B5EF4-FFF2-40B4-BE49-F238E27FC236}">
                <a16:creationId xmlns:a16="http://schemas.microsoft.com/office/drawing/2014/main" id="{DF455C78-672A-9CF8-A4E4-D1D812D7527D}"/>
              </a:ext>
            </a:extLst>
          </p:cNvPr>
          <p:cNvSpPr/>
          <p:nvPr/>
        </p:nvSpPr>
        <p:spPr>
          <a:xfrm>
            <a:off x="5471919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3" name="Freeform: Shape 932">
            <a:extLst>
              <a:ext uri="{FF2B5EF4-FFF2-40B4-BE49-F238E27FC236}">
                <a16:creationId xmlns:a16="http://schemas.microsoft.com/office/drawing/2014/main" id="{88EFDCFC-29D8-0C65-E677-10C49F1E6112}"/>
              </a:ext>
            </a:extLst>
          </p:cNvPr>
          <p:cNvSpPr/>
          <p:nvPr/>
        </p:nvSpPr>
        <p:spPr>
          <a:xfrm>
            <a:off x="5408537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4" name="Freeform: Shape 933">
            <a:extLst>
              <a:ext uri="{FF2B5EF4-FFF2-40B4-BE49-F238E27FC236}">
                <a16:creationId xmlns:a16="http://schemas.microsoft.com/office/drawing/2014/main" id="{56257ACC-A478-7FE6-BED6-853A168EEAD7}"/>
              </a:ext>
            </a:extLst>
          </p:cNvPr>
          <p:cNvSpPr/>
          <p:nvPr/>
        </p:nvSpPr>
        <p:spPr>
          <a:xfrm>
            <a:off x="5408537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5" name="Freeform: Shape 934">
            <a:extLst>
              <a:ext uri="{FF2B5EF4-FFF2-40B4-BE49-F238E27FC236}">
                <a16:creationId xmlns:a16="http://schemas.microsoft.com/office/drawing/2014/main" id="{EB02A19A-839F-F3BA-94DA-C543CA4F820B}"/>
              </a:ext>
            </a:extLst>
          </p:cNvPr>
          <p:cNvSpPr/>
          <p:nvPr/>
        </p:nvSpPr>
        <p:spPr>
          <a:xfrm>
            <a:off x="5471919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6" name="Freeform: Shape 935">
            <a:extLst>
              <a:ext uri="{FF2B5EF4-FFF2-40B4-BE49-F238E27FC236}">
                <a16:creationId xmlns:a16="http://schemas.microsoft.com/office/drawing/2014/main" id="{76146CCD-950B-6BA4-0D75-C3B34E185412}"/>
              </a:ext>
            </a:extLst>
          </p:cNvPr>
          <p:cNvSpPr/>
          <p:nvPr/>
        </p:nvSpPr>
        <p:spPr>
          <a:xfrm>
            <a:off x="5471919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7" name="Freeform: Shape 936">
            <a:extLst>
              <a:ext uri="{FF2B5EF4-FFF2-40B4-BE49-F238E27FC236}">
                <a16:creationId xmlns:a16="http://schemas.microsoft.com/office/drawing/2014/main" id="{E59C7A05-3C60-A583-2BF6-D6BA5BF406A8}"/>
              </a:ext>
            </a:extLst>
          </p:cNvPr>
          <p:cNvSpPr/>
          <p:nvPr/>
        </p:nvSpPr>
        <p:spPr>
          <a:xfrm>
            <a:off x="5662067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8" name="Freeform: Shape 937">
            <a:extLst>
              <a:ext uri="{FF2B5EF4-FFF2-40B4-BE49-F238E27FC236}">
                <a16:creationId xmlns:a16="http://schemas.microsoft.com/office/drawing/2014/main" id="{0AE352F6-2761-E581-449D-7550A9241672}"/>
              </a:ext>
            </a:extLst>
          </p:cNvPr>
          <p:cNvSpPr/>
          <p:nvPr/>
        </p:nvSpPr>
        <p:spPr>
          <a:xfrm>
            <a:off x="5725449" y="380406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9" name="Freeform: Shape 938">
            <a:extLst>
              <a:ext uri="{FF2B5EF4-FFF2-40B4-BE49-F238E27FC236}">
                <a16:creationId xmlns:a16="http://schemas.microsoft.com/office/drawing/2014/main" id="{EFA908E0-9D35-3294-A234-F7FF6236EB24}"/>
              </a:ext>
            </a:extLst>
          </p:cNvPr>
          <p:cNvSpPr/>
          <p:nvPr/>
        </p:nvSpPr>
        <p:spPr>
          <a:xfrm>
            <a:off x="5725449" y="380406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0" name="Freeform: Shape 939">
            <a:extLst>
              <a:ext uri="{FF2B5EF4-FFF2-40B4-BE49-F238E27FC236}">
                <a16:creationId xmlns:a16="http://schemas.microsoft.com/office/drawing/2014/main" id="{D0A6A15C-F1A0-E88C-78B0-844AD52E413C}"/>
              </a:ext>
            </a:extLst>
          </p:cNvPr>
          <p:cNvSpPr/>
          <p:nvPr/>
        </p:nvSpPr>
        <p:spPr>
          <a:xfrm>
            <a:off x="5662067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1" name="Freeform: Shape 940">
            <a:extLst>
              <a:ext uri="{FF2B5EF4-FFF2-40B4-BE49-F238E27FC236}">
                <a16:creationId xmlns:a16="http://schemas.microsoft.com/office/drawing/2014/main" id="{1613A5C8-DF28-581B-F087-5BCC59B566FB}"/>
              </a:ext>
            </a:extLst>
          </p:cNvPr>
          <p:cNvSpPr/>
          <p:nvPr/>
        </p:nvSpPr>
        <p:spPr>
          <a:xfrm>
            <a:off x="5662067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2" name="Freeform: Shape 941">
            <a:extLst>
              <a:ext uri="{FF2B5EF4-FFF2-40B4-BE49-F238E27FC236}">
                <a16:creationId xmlns:a16="http://schemas.microsoft.com/office/drawing/2014/main" id="{20AA567E-C582-CE04-671A-AEC9B1776FC5}"/>
              </a:ext>
            </a:extLst>
          </p:cNvPr>
          <p:cNvSpPr/>
          <p:nvPr/>
        </p:nvSpPr>
        <p:spPr>
          <a:xfrm>
            <a:off x="5915597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3" name="Freeform: Shape 942">
            <a:extLst>
              <a:ext uri="{FF2B5EF4-FFF2-40B4-BE49-F238E27FC236}">
                <a16:creationId xmlns:a16="http://schemas.microsoft.com/office/drawing/2014/main" id="{7F620AE5-DE29-5A65-2F28-A2A2B911B3B9}"/>
              </a:ext>
            </a:extLst>
          </p:cNvPr>
          <p:cNvSpPr/>
          <p:nvPr/>
        </p:nvSpPr>
        <p:spPr>
          <a:xfrm>
            <a:off x="5915597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4" name="Freeform: Shape 943">
            <a:extLst>
              <a:ext uri="{FF2B5EF4-FFF2-40B4-BE49-F238E27FC236}">
                <a16:creationId xmlns:a16="http://schemas.microsoft.com/office/drawing/2014/main" id="{33CCB5E8-D243-2062-AFED-99A0B92297A0}"/>
              </a:ext>
            </a:extLst>
          </p:cNvPr>
          <p:cNvSpPr/>
          <p:nvPr/>
        </p:nvSpPr>
        <p:spPr>
          <a:xfrm>
            <a:off x="5969927" y="4302008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5" name="Freeform: Shape 944">
            <a:extLst>
              <a:ext uri="{FF2B5EF4-FFF2-40B4-BE49-F238E27FC236}">
                <a16:creationId xmlns:a16="http://schemas.microsoft.com/office/drawing/2014/main" id="{2005C4FD-B894-0B8A-9C9A-FDB80E32B49A}"/>
              </a:ext>
            </a:extLst>
          </p:cNvPr>
          <p:cNvSpPr/>
          <p:nvPr/>
        </p:nvSpPr>
        <p:spPr>
          <a:xfrm>
            <a:off x="5915597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6" name="Freeform: Shape 945">
            <a:extLst>
              <a:ext uri="{FF2B5EF4-FFF2-40B4-BE49-F238E27FC236}">
                <a16:creationId xmlns:a16="http://schemas.microsoft.com/office/drawing/2014/main" id="{894D7A7B-9153-5939-7F71-FFEA7E5F03C6}"/>
              </a:ext>
            </a:extLst>
          </p:cNvPr>
          <p:cNvSpPr/>
          <p:nvPr/>
        </p:nvSpPr>
        <p:spPr>
          <a:xfrm>
            <a:off x="5969927" y="4555505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7" name="Freeform: Shape 946">
            <a:extLst>
              <a:ext uri="{FF2B5EF4-FFF2-40B4-BE49-F238E27FC236}">
                <a16:creationId xmlns:a16="http://schemas.microsoft.com/office/drawing/2014/main" id="{FC3B85DA-12C6-6E89-FFA0-A3290CC9FDB0}"/>
              </a:ext>
            </a:extLst>
          </p:cNvPr>
          <p:cNvSpPr/>
          <p:nvPr/>
        </p:nvSpPr>
        <p:spPr>
          <a:xfrm>
            <a:off x="6169127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8" name="Freeform: Shape 947">
            <a:extLst>
              <a:ext uri="{FF2B5EF4-FFF2-40B4-BE49-F238E27FC236}">
                <a16:creationId xmlns:a16="http://schemas.microsoft.com/office/drawing/2014/main" id="{FFEE7B62-CE8F-499F-0DE9-73CEF10B6736}"/>
              </a:ext>
            </a:extLst>
          </p:cNvPr>
          <p:cNvSpPr/>
          <p:nvPr/>
        </p:nvSpPr>
        <p:spPr>
          <a:xfrm>
            <a:off x="6232510" y="431105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9" name="Freeform: Shape 948">
            <a:extLst>
              <a:ext uri="{FF2B5EF4-FFF2-40B4-BE49-F238E27FC236}">
                <a16:creationId xmlns:a16="http://schemas.microsoft.com/office/drawing/2014/main" id="{2B5F92BC-24F4-A814-EF67-C82B724FB18F}"/>
              </a:ext>
            </a:extLst>
          </p:cNvPr>
          <p:cNvSpPr/>
          <p:nvPr/>
        </p:nvSpPr>
        <p:spPr>
          <a:xfrm>
            <a:off x="6232510" y="431105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0" name="Freeform: Shape 949">
            <a:extLst>
              <a:ext uri="{FF2B5EF4-FFF2-40B4-BE49-F238E27FC236}">
                <a16:creationId xmlns:a16="http://schemas.microsoft.com/office/drawing/2014/main" id="{8417FA68-6711-CE6D-B08B-97EB4B0CF8BE}"/>
              </a:ext>
            </a:extLst>
          </p:cNvPr>
          <p:cNvSpPr/>
          <p:nvPr/>
        </p:nvSpPr>
        <p:spPr>
          <a:xfrm>
            <a:off x="6169127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1" name="Freeform: Shape 950">
            <a:extLst>
              <a:ext uri="{FF2B5EF4-FFF2-40B4-BE49-F238E27FC236}">
                <a16:creationId xmlns:a16="http://schemas.microsoft.com/office/drawing/2014/main" id="{92DBEC2B-8FC0-F3F4-18CA-D28EEC5377B7}"/>
              </a:ext>
            </a:extLst>
          </p:cNvPr>
          <p:cNvSpPr/>
          <p:nvPr/>
        </p:nvSpPr>
        <p:spPr>
          <a:xfrm>
            <a:off x="6169127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2" name="Freeform: Shape 951">
            <a:extLst>
              <a:ext uri="{FF2B5EF4-FFF2-40B4-BE49-F238E27FC236}">
                <a16:creationId xmlns:a16="http://schemas.microsoft.com/office/drawing/2014/main" id="{8794B4EF-EB6A-40B9-2BB8-2BB8FBB66CFC}"/>
              </a:ext>
            </a:extLst>
          </p:cNvPr>
          <p:cNvSpPr/>
          <p:nvPr/>
        </p:nvSpPr>
        <p:spPr>
          <a:xfrm>
            <a:off x="6232510" y="48180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3" name="Freeform: Shape 952">
            <a:extLst>
              <a:ext uri="{FF2B5EF4-FFF2-40B4-BE49-F238E27FC236}">
                <a16:creationId xmlns:a16="http://schemas.microsoft.com/office/drawing/2014/main" id="{3FF4F27F-AF12-C753-F8AA-BD3F28245B36}"/>
              </a:ext>
            </a:extLst>
          </p:cNvPr>
          <p:cNvSpPr/>
          <p:nvPr/>
        </p:nvSpPr>
        <p:spPr>
          <a:xfrm>
            <a:off x="6232510" y="48180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4" name="Freeform: Shape 953">
            <a:extLst>
              <a:ext uri="{FF2B5EF4-FFF2-40B4-BE49-F238E27FC236}">
                <a16:creationId xmlns:a16="http://schemas.microsoft.com/office/drawing/2014/main" id="{9CC079A6-3B80-522F-97F4-AF0D5EC8B842}"/>
              </a:ext>
            </a:extLst>
          </p:cNvPr>
          <p:cNvSpPr/>
          <p:nvPr/>
        </p:nvSpPr>
        <p:spPr>
          <a:xfrm>
            <a:off x="6422657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5" name="Freeform: Shape 954">
            <a:extLst>
              <a:ext uri="{FF2B5EF4-FFF2-40B4-BE49-F238E27FC236}">
                <a16:creationId xmlns:a16="http://schemas.microsoft.com/office/drawing/2014/main" id="{EE573EB1-4B24-FD17-5339-5A0EEC90C7CA}"/>
              </a:ext>
            </a:extLst>
          </p:cNvPr>
          <p:cNvSpPr/>
          <p:nvPr/>
        </p:nvSpPr>
        <p:spPr>
          <a:xfrm>
            <a:off x="6486040" y="456455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6" name="Freeform: Shape 955">
            <a:extLst>
              <a:ext uri="{FF2B5EF4-FFF2-40B4-BE49-F238E27FC236}">
                <a16:creationId xmlns:a16="http://schemas.microsoft.com/office/drawing/2014/main" id="{6F289259-2BBE-EE27-F2F2-FEE872810A55}"/>
              </a:ext>
            </a:extLst>
          </p:cNvPr>
          <p:cNvSpPr/>
          <p:nvPr/>
        </p:nvSpPr>
        <p:spPr>
          <a:xfrm>
            <a:off x="6486040" y="456455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7" name="Freeform: Shape 956">
            <a:extLst>
              <a:ext uri="{FF2B5EF4-FFF2-40B4-BE49-F238E27FC236}">
                <a16:creationId xmlns:a16="http://schemas.microsoft.com/office/drawing/2014/main" id="{E4F3A478-364F-95E1-C10E-DBA032236B00}"/>
              </a:ext>
            </a:extLst>
          </p:cNvPr>
          <p:cNvSpPr/>
          <p:nvPr/>
        </p:nvSpPr>
        <p:spPr>
          <a:xfrm>
            <a:off x="6422657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8" name="Freeform: Shape 957">
            <a:extLst>
              <a:ext uri="{FF2B5EF4-FFF2-40B4-BE49-F238E27FC236}">
                <a16:creationId xmlns:a16="http://schemas.microsoft.com/office/drawing/2014/main" id="{842DC072-E81A-8A99-103D-098A1CFF86F2}"/>
              </a:ext>
            </a:extLst>
          </p:cNvPr>
          <p:cNvSpPr/>
          <p:nvPr/>
        </p:nvSpPr>
        <p:spPr>
          <a:xfrm>
            <a:off x="6422657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9" name="Freeform: Shape 958">
            <a:extLst>
              <a:ext uri="{FF2B5EF4-FFF2-40B4-BE49-F238E27FC236}">
                <a16:creationId xmlns:a16="http://schemas.microsoft.com/office/drawing/2014/main" id="{ACD42F0F-8680-8540-D2A7-795FAD4B5389}"/>
              </a:ext>
            </a:extLst>
          </p:cNvPr>
          <p:cNvSpPr/>
          <p:nvPr/>
        </p:nvSpPr>
        <p:spPr>
          <a:xfrm>
            <a:off x="6476989" y="5062500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0" name="Freeform: Shape 959">
            <a:extLst>
              <a:ext uri="{FF2B5EF4-FFF2-40B4-BE49-F238E27FC236}">
                <a16:creationId xmlns:a16="http://schemas.microsoft.com/office/drawing/2014/main" id="{1F9669B6-EB09-0F83-752F-2A44F1139177}"/>
              </a:ext>
            </a:extLst>
          </p:cNvPr>
          <p:cNvSpPr/>
          <p:nvPr/>
        </p:nvSpPr>
        <p:spPr>
          <a:xfrm>
            <a:off x="6676187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1" name="Freeform: Shape 960">
            <a:extLst>
              <a:ext uri="{FF2B5EF4-FFF2-40B4-BE49-F238E27FC236}">
                <a16:creationId xmlns:a16="http://schemas.microsoft.com/office/drawing/2014/main" id="{2F896175-CC7B-6DA9-2FE0-F2A670A01A3B}"/>
              </a:ext>
            </a:extLst>
          </p:cNvPr>
          <p:cNvSpPr/>
          <p:nvPr/>
        </p:nvSpPr>
        <p:spPr>
          <a:xfrm>
            <a:off x="6730519" y="3541517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2" name="Freeform: Shape 961">
            <a:extLst>
              <a:ext uri="{FF2B5EF4-FFF2-40B4-BE49-F238E27FC236}">
                <a16:creationId xmlns:a16="http://schemas.microsoft.com/office/drawing/2014/main" id="{B66C1A97-4686-1734-FA06-20755BD0D234}"/>
              </a:ext>
            </a:extLst>
          </p:cNvPr>
          <p:cNvSpPr/>
          <p:nvPr/>
        </p:nvSpPr>
        <p:spPr>
          <a:xfrm>
            <a:off x="6676187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3" name="Freeform: Shape 962">
            <a:extLst>
              <a:ext uri="{FF2B5EF4-FFF2-40B4-BE49-F238E27FC236}">
                <a16:creationId xmlns:a16="http://schemas.microsoft.com/office/drawing/2014/main" id="{96859C06-8114-50B4-847A-DFC23C53F3C5}"/>
              </a:ext>
            </a:extLst>
          </p:cNvPr>
          <p:cNvSpPr/>
          <p:nvPr/>
        </p:nvSpPr>
        <p:spPr>
          <a:xfrm>
            <a:off x="6676187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4" name="Freeform: Shape 963">
            <a:extLst>
              <a:ext uri="{FF2B5EF4-FFF2-40B4-BE49-F238E27FC236}">
                <a16:creationId xmlns:a16="http://schemas.microsoft.com/office/drawing/2014/main" id="{1ACE649C-0598-98AD-C3E5-BD0C3A053111}"/>
              </a:ext>
            </a:extLst>
          </p:cNvPr>
          <p:cNvSpPr/>
          <p:nvPr/>
        </p:nvSpPr>
        <p:spPr>
          <a:xfrm>
            <a:off x="6730519" y="4048511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5" name="Freeform: Shape 964">
            <a:extLst>
              <a:ext uri="{FF2B5EF4-FFF2-40B4-BE49-F238E27FC236}">
                <a16:creationId xmlns:a16="http://schemas.microsoft.com/office/drawing/2014/main" id="{2C754370-51BE-1F3A-C82A-6B3A496278C0}"/>
              </a:ext>
            </a:extLst>
          </p:cNvPr>
          <p:cNvSpPr/>
          <p:nvPr/>
        </p:nvSpPr>
        <p:spPr>
          <a:xfrm>
            <a:off x="6676187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6" name="Freeform: Shape 965">
            <a:extLst>
              <a:ext uri="{FF2B5EF4-FFF2-40B4-BE49-F238E27FC236}">
                <a16:creationId xmlns:a16="http://schemas.microsoft.com/office/drawing/2014/main" id="{17F76D41-0460-5231-4963-BFC3BC97D2BF}"/>
              </a:ext>
            </a:extLst>
          </p:cNvPr>
          <p:cNvSpPr/>
          <p:nvPr/>
        </p:nvSpPr>
        <p:spPr>
          <a:xfrm>
            <a:off x="6676187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7" name="Freeform: Shape 966">
            <a:extLst>
              <a:ext uri="{FF2B5EF4-FFF2-40B4-BE49-F238E27FC236}">
                <a16:creationId xmlns:a16="http://schemas.microsoft.com/office/drawing/2014/main" id="{FB80ED00-7EF5-859D-3959-B74E5E60EC47}"/>
              </a:ext>
            </a:extLst>
          </p:cNvPr>
          <p:cNvSpPr/>
          <p:nvPr/>
        </p:nvSpPr>
        <p:spPr>
          <a:xfrm>
            <a:off x="6739570" y="456455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8" name="Freeform: Shape 967">
            <a:extLst>
              <a:ext uri="{FF2B5EF4-FFF2-40B4-BE49-F238E27FC236}">
                <a16:creationId xmlns:a16="http://schemas.microsoft.com/office/drawing/2014/main" id="{02FBBB45-445F-97FB-3C8F-7963CBFECF2A}"/>
              </a:ext>
            </a:extLst>
          </p:cNvPr>
          <p:cNvSpPr/>
          <p:nvPr/>
        </p:nvSpPr>
        <p:spPr>
          <a:xfrm>
            <a:off x="6739570" y="456455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9" name="Freeform: Shape 968">
            <a:extLst>
              <a:ext uri="{FF2B5EF4-FFF2-40B4-BE49-F238E27FC236}">
                <a16:creationId xmlns:a16="http://schemas.microsoft.com/office/drawing/2014/main" id="{FBE93094-5F96-7C57-80CE-3B136F701168}"/>
              </a:ext>
            </a:extLst>
          </p:cNvPr>
          <p:cNvSpPr/>
          <p:nvPr/>
        </p:nvSpPr>
        <p:spPr>
          <a:xfrm>
            <a:off x="6676187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0" name="Freeform: Shape 969">
            <a:extLst>
              <a:ext uri="{FF2B5EF4-FFF2-40B4-BE49-F238E27FC236}">
                <a16:creationId xmlns:a16="http://schemas.microsoft.com/office/drawing/2014/main" id="{77341459-6922-A258-3F5C-3508298959E8}"/>
              </a:ext>
            </a:extLst>
          </p:cNvPr>
          <p:cNvSpPr/>
          <p:nvPr/>
        </p:nvSpPr>
        <p:spPr>
          <a:xfrm>
            <a:off x="6739570" y="48180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1" name="Freeform: Shape 970">
            <a:extLst>
              <a:ext uri="{FF2B5EF4-FFF2-40B4-BE49-F238E27FC236}">
                <a16:creationId xmlns:a16="http://schemas.microsoft.com/office/drawing/2014/main" id="{C8010B7A-1223-E446-EEC4-98AB4D68F044}"/>
              </a:ext>
            </a:extLst>
          </p:cNvPr>
          <p:cNvSpPr/>
          <p:nvPr/>
        </p:nvSpPr>
        <p:spPr>
          <a:xfrm>
            <a:off x="6739570" y="48180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2" name="Freeform: Shape 971">
            <a:extLst>
              <a:ext uri="{FF2B5EF4-FFF2-40B4-BE49-F238E27FC236}">
                <a16:creationId xmlns:a16="http://schemas.microsoft.com/office/drawing/2014/main" id="{FE5CCCF0-CB8E-AF07-4113-AECC69A0A215}"/>
              </a:ext>
            </a:extLst>
          </p:cNvPr>
          <p:cNvSpPr/>
          <p:nvPr/>
        </p:nvSpPr>
        <p:spPr>
          <a:xfrm>
            <a:off x="6676187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3" name="Freeform: Shape 972">
            <a:extLst>
              <a:ext uri="{FF2B5EF4-FFF2-40B4-BE49-F238E27FC236}">
                <a16:creationId xmlns:a16="http://schemas.microsoft.com/office/drawing/2014/main" id="{AE742D3D-E839-CE4E-563D-9EF565D6DF18}"/>
              </a:ext>
            </a:extLst>
          </p:cNvPr>
          <p:cNvSpPr/>
          <p:nvPr/>
        </p:nvSpPr>
        <p:spPr>
          <a:xfrm>
            <a:off x="6676187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4" name="Freeform: Shape 973">
            <a:extLst>
              <a:ext uri="{FF2B5EF4-FFF2-40B4-BE49-F238E27FC236}">
                <a16:creationId xmlns:a16="http://schemas.microsoft.com/office/drawing/2014/main" id="{E6BCAF75-133F-51DE-C7AD-97E71C63D8A0}"/>
              </a:ext>
            </a:extLst>
          </p:cNvPr>
          <p:cNvSpPr/>
          <p:nvPr/>
        </p:nvSpPr>
        <p:spPr>
          <a:xfrm>
            <a:off x="6676187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5" name="Freeform: Shape 974">
            <a:extLst>
              <a:ext uri="{FF2B5EF4-FFF2-40B4-BE49-F238E27FC236}">
                <a16:creationId xmlns:a16="http://schemas.microsoft.com/office/drawing/2014/main" id="{184F993B-11FA-4DE8-F5A3-C5F67EEEFBB5}"/>
              </a:ext>
            </a:extLst>
          </p:cNvPr>
          <p:cNvSpPr/>
          <p:nvPr/>
        </p:nvSpPr>
        <p:spPr>
          <a:xfrm>
            <a:off x="6739570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6" name="Freeform: Shape 975">
            <a:extLst>
              <a:ext uri="{FF2B5EF4-FFF2-40B4-BE49-F238E27FC236}">
                <a16:creationId xmlns:a16="http://schemas.microsoft.com/office/drawing/2014/main" id="{50B0E81C-DF37-33E9-6950-31F53FA4688D}"/>
              </a:ext>
            </a:extLst>
          </p:cNvPr>
          <p:cNvSpPr/>
          <p:nvPr/>
        </p:nvSpPr>
        <p:spPr>
          <a:xfrm>
            <a:off x="6739570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7" name="Freeform: Shape 976">
            <a:extLst>
              <a:ext uri="{FF2B5EF4-FFF2-40B4-BE49-F238E27FC236}">
                <a16:creationId xmlns:a16="http://schemas.microsoft.com/office/drawing/2014/main" id="{95858581-8712-9CA6-C50F-280830A0E0A1}"/>
              </a:ext>
            </a:extLst>
          </p:cNvPr>
          <p:cNvSpPr/>
          <p:nvPr/>
        </p:nvSpPr>
        <p:spPr>
          <a:xfrm>
            <a:off x="6676187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8" name="Freeform: Shape 977">
            <a:extLst>
              <a:ext uri="{FF2B5EF4-FFF2-40B4-BE49-F238E27FC236}">
                <a16:creationId xmlns:a16="http://schemas.microsoft.com/office/drawing/2014/main" id="{E99B0C67-55B7-A014-BD3B-8E5904C830A2}"/>
              </a:ext>
            </a:extLst>
          </p:cNvPr>
          <p:cNvSpPr/>
          <p:nvPr/>
        </p:nvSpPr>
        <p:spPr>
          <a:xfrm>
            <a:off x="6739570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9" name="Freeform: Shape 978">
            <a:extLst>
              <a:ext uri="{FF2B5EF4-FFF2-40B4-BE49-F238E27FC236}">
                <a16:creationId xmlns:a16="http://schemas.microsoft.com/office/drawing/2014/main" id="{0AE824B7-3153-128C-686C-33D7B098286C}"/>
              </a:ext>
            </a:extLst>
          </p:cNvPr>
          <p:cNvSpPr/>
          <p:nvPr/>
        </p:nvSpPr>
        <p:spPr>
          <a:xfrm>
            <a:off x="6739570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0" name="Freeform: Shape 979">
            <a:extLst>
              <a:ext uri="{FF2B5EF4-FFF2-40B4-BE49-F238E27FC236}">
                <a16:creationId xmlns:a16="http://schemas.microsoft.com/office/drawing/2014/main" id="{FD5730A0-B270-45F9-A0BA-1A30EF970A1F}"/>
              </a:ext>
            </a:extLst>
          </p:cNvPr>
          <p:cNvSpPr/>
          <p:nvPr/>
        </p:nvSpPr>
        <p:spPr>
          <a:xfrm>
            <a:off x="6929718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1" name="Freeform: Shape 980">
            <a:extLst>
              <a:ext uri="{FF2B5EF4-FFF2-40B4-BE49-F238E27FC236}">
                <a16:creationId xmlns:a16="http://schemas.microsoft.com/office/drawing/2014/main" id="{51589622-5E00-E0CD-BB47-5AFF26686071}"/>
              </a:ext>
            </a:extLst>
          </p:cNvPr>
          <p:cNvSpPr/>
          <p:nvPr/>
        </p:nvSpPr>
        <p:spPr>
          <a:xfrm>
            <a:off x="6993100" y="3550567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2" name="Freeform: Shape 981">
            <a:extLst>
              <a:ext uri="{FF2B5EF4-FFF2-40B4-BE49-F238E27FC236}">
                <a16:creationId xmlns:a16="http://schemas.microsoft.com/office/drawing/2014/main" id="{A34CFD9C-1ABD-F731-2D12-A1FC41D49B35}"/>
              </a:ext>
            </a:extLst>
          </p:cNvPr>
          <p:cNvSpPr/>
          <p:nvPr/>
        </p:nvSpPr>
        <p:spPr>
          <a:xfrm>
            <a:off x="6993100" y="3550567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0E0199E3-A1FF-3209-64AC-7826D5581D3D}"/>
              </a:ext>
            </a:extLst>
          </p:cNvPr>
          <p:cNvSpPr/>
          <p:nvPr/>
        </p:nvSpPr>
        <p:spPr>
          <a:xfrm>
            <a:off x="6929718" y="374069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4" name="Freeform: Shape 983">
            <a:extLst>
              <a:ext uri="{FF2B5EF4-FFF2-40B4-BE49-F238E27FC236}">
                <a16:creationId xmlns:a16="http://schemas.microsoft.com/office/drawing/2014/main" id="{4A30405D-8041-2BC5-3EB7-70EC2E053BE8}"/>
              </a:ext>
            </a:extLst>
          </p:cNvPr>
          <p:cNvSpPr/>
          <p:nvPr/>
        </p:nvSpPr>
        <p:spPr>
          <a:xfrm>
            <a:off x="6984049" y="3795014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5" name="Freeform: Shape 984">
            <a:extLst>
              <a:ext uri="{FF2B5EF4-FFF2-40B4-BE49-F238E27FC236}">
                <a16:creationId xmlns:a16="http://schemas.microsoft.com/office/drawing/2014/main" id="{8293351D-6412-293A-93D5-2D3CBEC56DD7}"/>
              </a:ext>
            </a:extLst>
          </p:cNvPr>
          <p:cNvSpPr/>
          <p:nvPr/>
        </p:nvSpPr>
        <p:spPr>
          <a:xfrm>
            <a:off x="6929718" y="399418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6" name="Freeform: Shape 985">
            <a:extLst>
              <a:ext uri="{FF2B5EF4-FFF2-40B4-BE49-F238E27FC236}">
                <a16:creationId xmlns:a16="http://schemas.microsoft.com/office/drawing/2014/main" id="{B677C5FF-0CB3-092E-184B-DE5C41A1EB9D}"/>
              </a:ext>
            </a:extLst>
          </p:cNvPr>
          <p:cNvSpPr/>
          <p:nvPr/>
        </p:nvSpPr>
        <p:spPr>
          <a:xfrm>
            <a:off x="6993100" y="405756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7" name="Freeform: Shape 986">
            <a:extLst>
              <a:ext uri="{FF2B5EF4-FFF2-40B4-BE49-F238E27FC236}">
                <a16:creationId xmlns:a16="http://schemas.microsoft.com/office/drawing/2014/main" id="{EFC9AA84-0B62-B548-1441-FBF811250CBB}"/>
              </a:ext>
            </a:extLst>
          </p:cNvPr>
          <p:cNvSpPr/>
          <p:nvPr/>
        </p:nvSpPr>
        <p:spPr>
          <a:xfrm>
            <a:off x="6993100" y="405756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8" name="Freeform: Shape 987">
            <a:extLst>
              <a:ext uri="{FF2B5EF4-FFF2-40B4-BE49-F238E27FC236}">
                <a16:creationId xmlns:a16="http://schemas.microsoft.com/office/drawing/2014/main" id="{93968E50-9FA1-3040-12BE-46406592090E}"/>
              </a:ext>
            </a:extLst>
          </p:cNvPr>
          <p:cNvSpPr/>
          <p:nvPr/>
        </p:nvSpPr>
        <p:spPr>
          <a:xfrm>
            <a:off x="6929718" y="424768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9" name="Freeform: Shape 988">
            <a:extLst>
              <a:ext uri="{FF2B5EF4-FFF2-40B4-BE49-F238E27FC236}">
                <a16:creationId xmlns:a16="http://schemas.microsoft.com/office/drawing/2014/main" id="{6CB58039-77AE-58A8-1E37-0C42ED384004}"/>
              </a:ext>
            </a:extLst>
          </p:cNvPr>
          <p:cNvSpPr/>
          <p:nvPr/>
        </p:nvSpPr>
        <p:spPr>
          <a:xfrm>
            <a:off x="6929718" y="450118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0" name="Freeform: Shape 989">
            <a:extLst>
              <a:ext uri="{FF2B5EF4-FFF2-40B4-BE49-F238E27FC236}">
                <a16:creationId xmlns:a16="http://schemas.microsoft.com/office/drawing/2014/main" id="{05BA92DA-FF49-E0B3-FE9F-19E9797B6498}"/>
              </a:ext>
            </a:extLst>
          </p:cNvPr>
          <p:cNvSpPr/>
          <p:nvPr/>
        </p:nvSpPr>
        <p:spPr>
          <a:xfrm>
            <a:off x="6993100" y="456455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4C8CDAA8-6D80-C7AF-33A3-0C41DBACF3A9}"/>
              </a:ext>
            </a:extLst>
          </p:cNvPr>
          <p:cNvSpPr/>
          <p:nvPr/>
        </p:nvSpPr>
        <p:spPr>
          <a:xfrm>
            <a:off x="6993100" y="456455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2" name="Freeform: Shape 991">
            <a:extLst>
              <a:ext uri="{FF2B5EF4-FFF2-40B4-BE49-F238E27FC236}">
                <a16:creationId xmlns:a16="http://schemas.microsoft.com/office/drawing/2014/main" id="{90611CBA-1EAC-B27D-CA57-F5B5F46AC4BB}"/>
              </a:ext>
            </a:extLst>
          </p:cNvPr>
          <p:cNvSpPr/>
          <p:nvPr/>
        </p:nvSpPr>
        <p:spPr>
          <a:xfrm>
            <a:off x="6929718" y="475467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3" name="Freeform: Shape 992">
            <a:extLst>
              <a:ext uri="{FF2B5EF4-FFF2-40B4-BE49-F238E27FC236}">
                <a16:creationId xmlns:a16="http://schemas.microsoft.com/office/drawing/2014/main" id="{87137004-BCD8-416D-360D-7517BBCC69B8}"/>
              </a:ext>
            </a:extLst>
          </p:cNvPr>
          <p:cNvSpPr/>
          <p:nvPr/>
        </p:nvSpPr>
        <p:spPr>
          <a:xfrm>
            <a:off x="6993100" y="481805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4" name="Freeform: Shape 993">
            <a:extLst>
              <a:ext uri="{FF2B5EF4-FFF2-40B4-BE49-F238E27FC236}">
                <a16:creationId xmlns:a16="http://schemas.microsoft.com/office/drawing/2014/main" id="{AFAD855F-DAE2-A2B2-4BE3-24715D7E8225}"/>
              </a:ext>
            </a:extLst>
          </p:cNvPr>
          <p:cNvSpPr/>
          <p:nvPr/>
        </p:nvSpPr>
        <p:spPr>
          <a:xfrm>
            <a:off x="6993100" y="481805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5" name="Freeform: Shape 994">
            <a:extLst>
              <a:ext uri="{FF2B5EF4-FFF2-40B4-BE49-F238E27FC236}">
                <a16:creationId xmlns:a16="http://schemas.microsoft.com/office/drawing/2014/main" id="{3769A7CE-0D1C-3A79-DF4C-D210FC6BD9C9}"/>
              </a:ext>
            </a:extLst>
          </p:cNvPr>
          <p:cNvSpPr/>
          <p:nvPr/>
        </p:nvSpPr>
        <p:spPr>
          <a:xfrm>
            <a:off x="6929718" y="500817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6" name="Freeform: Shape 995">
            <a:extLst>
              <a:ext uri="{FF2B5EF4-FFF2-40B4-BE49-F238E27FC236}">
                <a16:creationId xmlns:a16="http://schemas.microsoft.com/office/drawing/2014/main" id="{15ED8027-727F-C054-A843-1557B39C2A58}"/>
              </a:ext>
            </a:extLst>
          </p:cNvPr>
          <p:cNvSpPr/>
          <p:nvPr/>
        </p:nvSpPr>
        <p:spPr>
          <a:xfrm>
            <a:off x="6929718" y="526167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7" name="Freeform: Shape 996">
            <a:extLst>
              <a:ext uri="{FF2B5EF4-FFF2-40B4-BE49-F238E27FC236}">
                <a16:creationId xmlns:a16="http://schemas.microsoft.com/office/drawing/2014/main" id="{BAC6958D-CFA3-64D2-9635-C731089E9D2D}"/>
              </a:ext>
            </a:extLst>
          </p:cNvPr>
          <p:cNvSpPr/>
          <p:nvPr/>
        </p:nvSpPr>
        <p:spPr>
          <a:xfrm>
            <a:off x="6993100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8" name="Freeform: Shape 997">
            <a:extLst>
              <a:ext uri="{FF2B5EF4-FFF2-40B4-BE49-F238E27FC236}">
                <a16:creationId xmlns:a16="http://schemas.microsoft.com/office/drawing/2014/main" id="{30A3C55B-C71D-CAB7-2EC0-9318A3B15EFA}"/>
              </a:ext>
            </a:extLst>
          </p:cNvPr>
          <p:cNvSpPr/>
          <p:nvPr/>
        </p:nvSpPr>
        <p:spPr>
          <a:xfrm>
            <a:off x="6993100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9" name="Freeform: Shape 998">
            <a:extLst>
              <a:ext uri="{FF2B5EF4-FFF2-40B4-BE49-F238E27FC236}">
                <a16:creationId xmlns:a16="http://schemas.microsoft.com/office/drawing/2014/main" id="{B68C6467-EA72-920B-0C3E-ED77C54052CF}"/>
              </a:ext>
            </a:extLst>
          </p:cNvPr>
          <p:cNvSpPr/>
          <p:nvPr/>
        </p:nvSpPr>
        <p:spPr>
          <a:xfrm>
            <a:off x="6929718" y="551517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0" name="Freeform: Shape 999">
            <a:extLst>
              <a:ext uri="{FF2B5EF4-FFF2-40B4-BE49-F238E27FC236}">
                <a16:creationId xmlns:a16="http://schemas.microsoft.com/office/drawing/2014/main" id="{8A8B3009-4826-D28E-3689-9D0C2243C619}"/>
              </a:ext>
            </a:extLst>
          </p:cNvPr>
          <p:cNvSpPr/>
          <p:nvPr/>
        </p:nvSpPr>
        <p:spPr>
          <a:xfrm>
            <a:off x="6993100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1" name="Freeform: Shape 1000">
            <a:extLst>
              <a:ext uri="{FF2B5EF4-FFF2-40B4-BE49-F238E27FC236}">
                <a16:creationId xmlns:a16="http://schemas.microsoft.com/office/drawing/2014/main" id="{915FACB2-1554-03DE-4CFE-7919B5563746}"/>
              </a:ext>
            </a:extLst>
          </p:cNvPr>
          <p:cNvSpPr/>
          <p:nvPr/>
        </p:nvSpPr>
        <p:spPr>
          <a:xfrm>
            <a:off x="6993100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2" name="Freeform: Shape 1001">
            <a:extLst>
              <a:ext uri="{FF2B5EF4-FFF2-40B4-BE49-F238E27FC236}">
                <a16:creationId xmlns:a16="http://schemas.microsoft.com/office/drawing/2014/main" id="{9F8FAE05-D4D6-3D19-D764-8D444AAB7331}"/>
              </a:ext>
            </a:extLst>
          </p:cNvPr>
          <p:cNvSpPr/>
          <p:nvPr/>
        </p:nvSpPr>
        <p:spPr>
          <a:xfrm>
            <a:off x="6929718" y="576866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D56926E2-15D0-A641-4B49-966705CC9BA5}"/>
              </a:ext>
            </a:extLst>
          </p:cNvPr>
          <p:cNvSpPr/>
          <p:nvPr/>
        </p:nvSpPr>
        <p:spPr>
          <a:xfrm>
            <a:off x="6993100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4" name="Freeform: Shape 1003">
            <a:extLst>
              <a:ext uri="{FF2B5EF4-FFF2-40B4-BE49-F238E27FC236}">
                <a16:creationId xmlns:a16="http://schemas.microsoft.com/office/drawing/2014/main" id="{D1585CCE-DB92-666D-D463-31EC3A1F9351}"/>
              </a:ext>
            </a:extLst>
          </p:cNvPr>
          <p:cNvSpPr/>
          <p:nvPr/>
        </p:nvSpPr>
        <p:spPr>
          <a:xfrm>
            <a:off x="6993100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6" name="Freeform: Shape 1005">
            <a:extLst>
              <a:ext uri="{FF2B5EF4-FFF2-40B4-BE49-F238E27FC236}">
                <a16:creationId xmlns:a16="http://schemas.microsoft.com/office/drawing/2014/main" id="{9EC46E89-4CE4-4798-C248-C5029B70E1B0}"/>
              </a:ext>
            </a:extLst>
          </p:cNvPr>
          <p:cNvSpPr/>
          <p:nvPr/>
        </p:nvSpPr>
        <p:spPr>
          <a:xfrm>
            <a:off x="7418071" y="3453946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5" name="Freeform: Shape 1024">
            <a:extLst>
              <a:ext uri="{FF2B5EF4-FFF2-40B4-BE49-F238E27FC236}">
                <a16:creationId xmlns:a16="http://schemas.microsoft.com/office/drawing/2014/main" id="{D4A01C31-C550-954A-5650-68ACF385D71C}"/>
              </a:ext>
            </a:extLst>
          </p:cNvPr>
          <p:cNvSpPr/>
          <p:nvPr/>
        </p:nvSpPr>
        <p:spPr>
          <a:xfrm>
            <a:off x="7430772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6" name="Freeform: Shape 1025">
            <a:extLst>
              <a:ext uri="{FF2B5EF4-FFF2-40B4-BE49-F238E27FC236}">
                <a16:creationId xmlns:a16="http://schemas.microsoft.com/office/drawing/2014/main" id="{1A9F0602-C23A-63FE-86A3-B6BBAE341F09}"/>
              </a:ext>
            </a:extLst>
          </p:cNvPr>
          <p:cNvSpPr/>
          <p:nvPr/>
        </p:nvSpPr>
        <p:spPr>
          <a:xfrm>
            <a:off x="7485102" y="352096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7" name="Freeform: Shape 1026">
            <a:extLst>
              <a:ext uri="{FF2B5EF4-FFF2-40B4-BE49-F238E27FC236}">
                <a16:creationId xmlns:a16="http://schemas.microsoft.com/office/drawing/2014/main" id="{A49D2D3B-01EF-F953-628F-5B3AB1B9264A}"/>
              </a:ext>
            </a:extLst>
          </p:cNvPr>
          <p:cNvSpPr/>
          <p:nvPr/>
        </p:nvSpPr>
        <p:spPr>
          <a:xfrm>
            <a:off x="7430772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8" name="Freeform: Shape 1027">
            <a:extLst>
              <a:ext uri="{FF2B5EF4-FFF2-40B4-BE49-F238E27FC236}">
                <a16:creationId xmlns:a16="http://schemas.microsoft.com/office/drawing/2014/main" id="{DD98A088-3112-EC62-A541-3D0D0E5FB32E}"/>
              </a:ext>
            </a:extLst>
          </p:cNvPr>
          <p:cNvSpPr/>
          <p:nvPr/>
        </p:nvSpPr>
        <p:spPr>
          <a:xfrm>
            <a:off x="7430772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9" name="Freeform: Shape 1028">
            <a:extLst>
              <a:ext uri="{FF2B5EF4-FFF2-40B4-BE49-F238E27FC236}">
                <a16:creationId xmlns:a16="http://schemas.microsoft.com/office/drawing/2014/main" id="{7F0588DC-7736-2958-8886-2497F2F999F6}"/>
              </a:ext>
            </a:extLst>
          </p:cNvPr>
          <p:cNvSpPr/>
          <p:nvPr/>
        </p:nvSpPr>
        <p:spPr>
          <a:xfrm>
            <a:off x="7494154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6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6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0" name="Freeform: Shape 1029">
            <a:extLst>
              <a:ext uri="{FF2B5EF4-FFF2-40B4-BE49-F238E27FC236}">
                <a16:creationId xmlns:a16="http://schemas.microsoft.com/office/drawing/2014/main" id="{6FDEC29D-F5D3-1FB7-C3D1-4E74B1DE59F5}"/>
              </a:ext>
            </a:extLst>
          </p:cNvPr>
          <p:cNvSpPr/>
          <p:nvPr/>
        </p:nvSpPr>
        <p:spPr>
          <a:xfrm>
            <a:off x="7494154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6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6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6C3728DA-96D2-E527-E7B7-9B8C9134C51F}"/>
              </a:ext>
            </a:extLst>
          </p:cNvPr>
          <p:cNvSpPr/>
          <p:nvPr/>
        </p:nvSpPr>
        <p:spPr>
          <a:xfrm>
            <a:off x="7430772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1 w 253530"/>
              <a:gd name="connsiteY1" fmla="*/ 10 h 253497"/>
              <a:gd name="connsiteX2" fmla="*/ 253541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1" y="10"/>
                </a:lnTo>
                <a:lnTo>
                  <a:pt x="253541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2" name="Freeform: Shape 1031">
            <a:extLst>
              <a:ext uri="{FF2B5EF4-FFF2-40B4-BE49-F238E27FC236}">
                <a16:creationId xmlns:a16="http://schemas.microsoft.com/office/drawing/2014/main" id="{0CF4F6C7-F785-F2E5-2A3C-728541E7FC8E}"/>
              </a:ext>
            </a:extLst>
          </p:cNvPr>
          <p:cNvSpPr/>
          <p:nvPr/>
        </p:nvSpPr>
        <p:spPr>
          <a:xfrm>
            <a:off x="7485102" y="5802443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4 w 144873"/>
              <a:gd name="connsiteY1" fmla="*/ 144858 h 144848"/>
              <a:gd name="connsiteX2" fmla="*/ 10 w 144873"/>
              <a:gd name="connsiteY2" fmla="*/ 72434 h 144848"/>
              <a:gd name="connsiteX3" fmla="*/ 72444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50" y="144858"/>
                  <a:pt x="72444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4" y="10"/>
                </a:cubicBezTo>
                <a:cubicBezTo>
                  <a:pt x="112450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B5F07DC3-09A2-E480-A783-5D1580CEA454}"/>
              </a:ext>
            </a:extLst>
          </p:cNvPr>
          <p:cNvSpPr/>
          <p:nvPr/>
        </p:nvSpPr>
        <p:spPr>
          <a:xfrm>
            <a:off x="768430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4" name="Freeform: Shape 1033">
            <a:extLst>
              <a:ext uri="{FF2B5EF4-FFF2-40B4-BE49-F238E27FC236}">
                <a16:creationId xmlns:a16="http://schemas.microsoft.com/office/drawing/2014/main" id="{4E35B2C0-27AD-21AF-3812-C5C9285195E5}"/>
              </a:ext>
            </a:extLst>
          </p:cNvPr>
          <p:cNvSpPr/>
          <p:nvPr/>
        </p:nvSpPr>
        <p:spPr>
          <a:xfrm>
            <a:off x="7747685" y="3530019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8FD9909E-4C77-5B94-94EE-263F3D571AC3}"/>
              </a:ext>
            </a:extLst>
          </p:cNvPr>
          <p:cNvSpPr/>
          <p:nvPr/>
        </p:nvSpPr>
        <p:spPr>
          <a:xfrm>
            <a:off x="7747685" y="3530019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6" name="Freeform: Shape 1035">
            <a:extLst>
              <a:ext uri="{FF2B5EF4-FFF2-40B4-BE49-F238E27FC236}">
                <a16:creationId xmlns:a16="http://schemas.microsoft.com/office/drawing/2014/main" id="{8BD842CE-AAD7-CCFF-DEAA-0EB132EFCD40}"/>
              </a:ext>
            </a:extLst>
          </p:cNvPr>
          <p:cNvSpPr/>
          <p:nvPr/>
        </p:nvSpPr>
        <p:spPr>
          <a:xfrm>
            <a:off x="7684303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DD890D1F-B7C2-DFD1-618D-BC3E793B53BB}"/>
              </a:ext>
            </a:extLst>
          </p:cNvPr>
          <p:cNvSpPr/>
          <p:nvPr/>
        </p:nvSpPr>
        <p:spPr>
          <a:xfrm>
            <a:off x="7738633" y="377446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8" name="Freeform: Shape 1037">
            <a:extLst>
              <a:ext uri="{FF2B5EF4-FFF2-40B4-BE49-F238E27FC236}">
                <a16:creationId xmlns:a16="http://schemas.microsoft.com/office/drawing/2014/main" id="{AA84D521-02AA-7239-4DA7-5260B963DBCB}"/>
              </a:ext>
            </a:extLst>
          </p:cNvPr>
          <p:cNvSpPr/>
          <p:nvPr/>
        </p:nvSpPr>
        <p:spPr>
          <a:xfrm>
            <a:off x="7684303" y="397364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99189D45-1E24-1A8B-B27B-DF49A849B619}"/>
              </a:ext>
            </a:extLst>
          </p:cNvPr>
          <p:cNvSpPr/>
          <p:nvPr/>
        </p:nvSpPr>
        <p:spPr>
          <a:xfrm>
            <a:off x="7684303" y="422713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95DBE9FB-74BD-6A1C-518C-55791DF3CC65}"/>
              </a:ext>
            </a:extLst>
          </p:cNvPr>
          <p:cNvSpPr/>
          <p:nvPr/>
        </p:nvSpPr>
        <p:spPr>
          <a:xfrm>
            <a:off x="7747685" y="429051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BFE2F33E-FEBE-D4DB-176A-EB4D2E5E1B50}"/>
              </a:ext>
            </a:extLst>
          </p:cNvPr>
          <p:cNvSpPr/>
          <p:nvPr/>
        </p:nvSpPr>
        <p:spPr>
          <a:xfrm>
            <a:off x="7747685" y="429051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2" name="Freeform: Shape 1041">
            <a:extLst>
              <a:ext uri="{FF2B5EF4-FFF2-40B4-BE49-F238E27FC236}">
                <a16:creationId xmlns:a16="http://schemas.microsoft.com/office/drawing/2014/main" id="{B2C429DA-8DC6-11B4-31B2-F94FE350CDEC}"/>
              </a:ext>
            </a:extLst>
          </p:cNvPr>
          <p:cNvSpPr/>
          <p:nvPr/>
        </p:nvSpPr>
        <p:spPr>
          <a:xfrm>
            <a:off x="7684303" y="44806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17579928-E7DE-FD81-D456-035892AF2E8B}"/>
              </a:ext>
            </a:extLst>
          </p:cNvPr>
          <p:cNvSpPr/>
          <p:nvPr/>
        </p:nvSpPr>
        <p:spPr>
          <a:xfrm>
            <a:off x="7747685" y="454400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4" name="Freeform: Shape 1043">
            <a:extLst>
              <a:ext uri="{FF2B5EF4-FFF2-40B4-BE49-F238E27FC236}">
                <a16:creationId xmlns:a16="http://schemas.microsoft.com/office/drawing/2014/main" id="{8E7B992A-3FBC-B83C-A0FB-80062A23D50A}"/>
              </a:ext>
            </a:extLst>
          </p:cNvPr>
          <p:cNvSpPr/>
          <p:nvPr/>
        </p:nvSpPr>
        <p:spPr>
          <a:xfrm>
            <a:off x="7747685" y="454400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0192A723-2813-3A08-E9D6-0E97DFF90E96}"/>
              </a:ext>
            </a:extLst>
          </p:cNvPr>
          <p:cNvSpPr/>
          <p:nvPr/>
        </p:nvSpPr>
        <p:spPr>
          <a:xfrm>
            <a:off x="7684303" y="473413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AC3C8A1A-3C86-22B2-40FF-59679C2BA311}"/>
              </a:ext>
            </a:extLst>
          </p:cNvPr>
          <p:cNvSpPr/>
          <p:nvPr/>
        </p:nvSpPr>
        <p:spPr>
          <a:xfrm>
            <a:off x="7684303" y="498762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33411B71-089F-A84C-CC94-D51E98B9E119}"/>
              </a:ext>
            </a:extLst>
          </p:cNvPr>
          <p:cNvSpPr/>
          <p:nvPr/>
        </p:nvSpPr>
        <p:spPr>
          <a:xfrm>
            <a:off x="7738633" y="5041952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A7E406CD-EF2D-950A-F4A2-33350291EA16}"/>
              </a:ext>
            </a:extLst>
          </p:cNvPr>
          <p:cNvSpPr/>
          <p:nvPr/>
        </p:nvSpPr>
        <p:spPr>
          <a:xfrm>
            <a:off x="7684303" y="524112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5082624C-EAA9-4D99-8D82-6E29CB4A61D3}"/>
              </a:ext>
            </a:extLst>
          </p:cNvPr>
          <p:cNvSpPr/>
          <p:nvPr/>
        </p:nvSpPr>
        <p:spPr>
          <a:xfrm>
            <a:off x="7738633" y="5295449"/>
            <a:ext cx="144873" cy="144848"/>
          </a:xfrm>
          <a:custGeom>
            <a:avLst/>
            <a:gdLst>
              <a:gd name="connsiteX0" fmla="*/ 144884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4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4" y="72434"/>
                </a:moveTo>
                <a:cubicBezTo>
                  <a:pt x="144884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4" y="32432"/>
                  <a:pt x="144884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0" name="Freeform: Shape 1049">
            <a:extLst>
              <a:ext uri="{FF2B5EF4-FFF2-40B4-BE49-F238E27FC236}">
                <a16:creationId xmlns:a16="http://schemas.microsoft.com/office/drawing/2014/main" id="{F0888133-750A-21FD-6D28-9CF38A39E96B}"/>
              </a:ext>
            </a:extLst>
          </p:cNvPr>
          <p:cNvSpPr/>
          <p:nvPr/>
        </p:nvSpPr>
        <p:spPr>
          <a:xfrm>
            <a:off x="7684303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1" name="Freeform: Shape 1050">
            <a:extLst>
              <a:ext uri="{FF2B5EF4-FFF2-40B4-BE49-F238E27FC236}">
                <a16:creationId xmlns:a16="http://schemas.microsoft.com/office/drawing/2014/main" id="{F0769E3F-CAAC-791F-894E-024A66491A0A}"/>
              </a:ext>
            </a:extLst>
          </p:cNvPr>
          <p:cNvSpPr/>
          <p:nvPr/>
        </p:nvSpPr>
        <p:spPr>
          <a:xfrm>
            <a:off x="7684303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2" name="Freeform: Shape 1051">
            <a:extLst>
              <a:ext uri="{FF2B5EF4-FFF2-40B4-BE49-F238E27FC236}">
                <a16:creationId xmlns:a16="http://schemas.microsoft.com/office/drawing/2014/main" id="{F82D52AC-290A-2ECC-1D8E-1D061DFA0BD6}"/>
              </a:ext>
            </a:extLst>
          </p:cNvPr>
          <p:cNvSpPr/>
          <p:nvPr/>
        </p:nvSpPr>
        <p:spPr>
          <a:xfrm>
            <a:off x="793783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3" name="Freeform: Shape 1052">
            <a:extLst>
              <a:ext uri="{FF2B5EF4-FFF2-40B4-BE49-F238E27FC236}">
                <a16:creationId xmlns:a16="http://schemas.microsoft.com/office/drawing/2014/main" id="{BEE6543C-6C7F-162C-35AC-186AB0A0AD54}"/>
              </a:ext>
            </a:extLst>
          </p:cNvPr>
          <p:cNvSpPr/>
          <p:nvPr/>
        </p:nvSpPr>
        <p:spPr>
          <a:xfrm>
            <a:off x="7937833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4" name="Freeform: Shape 1053">
            <a:extLst>
              <a:ext uri="{FF2B5EF4-FFF2-40B4-BE49-F238E27FC236}">
                <a16:creationId xmlns:a16="http://schemas.microsoft.com/office/drawing/2014/main" id="{492C5F58-A6E2-9CF9-2CBD-695F7030EDB6}"/>
              </a:ext>
            </a:extLst>
          </p:cNvPr>
          <p:cNvSpPr/>
          <p:nvPr/>
        </p:nvSpPr>
        <p:spPr>
          <a:xfrm>
            <a:off x="7992163" y="3774466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5" name="Freeform: Shape 1054">
            <a:extLst>
              <a:ext uri="{FF2B5EF4-FFF2-40B4-BE49-F238E27FC236}">
                <a16:creationId xmlns:a16="http://schemas.microsoft.com/office/drawing/2014/main" id="{23C8A1A7-6585-3141-0ADF-38C8FD468FA9}"/>
              </a:ext>
            </a:extLst>
          </p:cNvPr>
          <p:cNvSpPr/>
          <p:nvPr/>
        </p:nvSpPr>
        <p:spPr>
          <a:xfrm>
            <a:off x="7937833" y="397364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6" name="Freeform: Shape 1055">
            <a:extLst>
              <a:ext uri="{FF2B5EF4-FFF2-40B4-BE49-F238E27FC236}">
                <a16:creationId xmlns:a16="http://schemas.microsoft.com/office/drawing/2014/main" id="{7FC3C38B-2A65-2034-7D99-D8569C7DA324}"/>
              </a:ext>
            </a:extLst>
          </p:cNvPr>
          <p:cNvSpPr/>
          <p:nvPr/>
        </p:nvSpPr>
        <p:spPr>
          <a:xfrm>
            <a:off x="7937833" y="422713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7" name="Freeform: Shape 1056">
            <a:extLst>
              <a:ext uri="{FF2B5EF4-FFF2-40B4-BE49-F238E27FC236}">
                <a16:creationId xmlns:a16="http://schemas.microsoft.com/office/drawing/2014/main" id="{0B3E5118-269B-4184-66F4-22D8E655DA54}"/>
              </a:ext>
            </a:extLst>
          </p:cNvPr>
          <p:cNvSpPr/>
          <p:nvPr/>
        </p:nvSpPr>
        <p:spPr>
          <a:xfrm>
            <a:off x="8001215" y="429051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8" name="Freeform: Shape 1057">
            <a:extLst>
              <a:ext uri="{FF2B5EF4-FFF2-40B4-BE49-F238E27FC236}">
                <a16:creationId xmlns:a16="http://schemas.microsoft.com/office/drawing/2014/main" id="{DE49A4EE-6C71-B101-F0CD-B9EF4F6972F5}"/>
              </a:ext>
            </a:extLst>
          </p:cNvPr>
          <p:cNvSpPr/>
          <p:nvPr/>
        </p:nvSpPr>
        <p:spPr>
          <a:xfrm>
            <a:off x="8001215" y="429051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9" name="Freeform: Shape 1058">
            <a:extLst>
              <a:ext uri="{FF2B5EF4-FFF2-40B4-BE49-F238E27FC236}">
                <a16:creationId xmlns:a16="http://schemas.microsoft.com/office/drawing/2014/main" id="{7B353CB6-A8BF-44C3-374D-A6A93F0C8D55}"/>
              </a:ext>
            </a:extLst>
          </p:cNvPr>
          <p:cNvSpPr/>
          <p:nvPr/>
        </p:nvSpPr>
        <p:spPr>
          <a:xfrm>
            <a:off x="7937833" y="44806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0" name="Freeform: Shape 1059">
            <a:extLst>
              <a:ext uri="{FF2B5EF4-FFF2-40B4-BE49-F238E27FC236}">
                <a16:creationId xmlns:a16="http://schemas.microsoft.com/office/drawing/2014/main" id="{8F13B2F2-EA26-2D3B-55B2-D3FF2FA35095}"/>
              </a:ext>
            </a:extLst>
          </p:cNvPr>
          <p:cNvSpPr/>
          <p:nvPr/>
        </p:nvSpPr>
        <p:spPr>
          <a:xfrm>
            <a:off x="8001215" y="454400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1" name="Freeform: Shape 1060">
            <a:extLst>
              <a:ext uri="{FF2B5EF4-FFF2-40B4-BE49-F238E27FC236}">
                <a16:creationId xmlns:a16="http://schemas.microsoft.com/office/drawing/2014/main" id="{98502BF9-0D7A-0B79-DB27-638D3BC38BDD}"/>
              </a:ext>
            </a:extLst>
          </p:cNvPr>
          <p:cNvSpPr/>
          <p:nvPr/>
        </p:nvSpPr>
        <p:spPr>
          <a:xfrm>
            <a:off x="8001215" y="454400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2" name="Freeform: Shape 1061">
            <a:extLst>
              <a:ext uri="{FF2B5EF4-FFF2-40B4-BE49-F238E27FC236}">
                <a16:creationId xmlns:a16="http://schemas.microsoft.com/office/drawing/2014/main" id="{982740E0-2840-8597-D539-066B9D871675}"/>
              </a:ext>
            </a:extLst>
          </p:cNvPr>
          <p:cNvSpPr/>
          <p:nvPr/>
        </p:nvSpPr>
        <p:spPr>
          <a:xfrm>
            <a:off x="7937833" y="473413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3" name="Freeform: Shape 1062">
            <a:extLst>
              <a:ext uri="{FF2B5EF4-FFF2-40B4-BE49-F238E27FC236}">
                <a16:creationId xmlns:a16="http://schemas.microsoft.com/office/drawing/2014/main" id="{5CD921D2-A65A-1FDC-501F-C5BC92F46A06}"/>
              </a:ext>
            </a:extLst>
          </p:cNvPr>
          <p:cNvSpPr/>
          <p:nvPr/>
        </p:nvSpPr>
        <p:spPr>
          <a:xfrm>
            <a:off x="8001215" y="479750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4" name="Freeform: Shape 1063">
            <a:extLst>
              <a:ext uri="{FF2B5EF4-FFF2-40B4-BE49-F238E27FC236}">
                <a16:creationId xmlns:a16="http://schemas.microsoft.com/office/drawing/2014/main" id="{AF606C7F-FC83-EF9D-D4BB-A4094D7C3021}"/>
              </a:ext>
            </a:extLst>
          </p:cNvPr>
          <p:cNvSpPr/>
          <p:nvPr/>
        </p:nvSpPr>
        <p:spPr>
          <a:xfrm>
            <a:off x="8001215" y="479750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5" name="Freeform: Shape 1064">
            <a:extLst>
              <a:ext uri="{FF2B5EF4-FFF2-40B4-BE49-F238E27FC236}">
                <a16:creationId xmlns:a16="http://schemas.microsoft.com/office/drawing/2014/main" id="{26E4C1D5-B967-878B-B485-82D781CC219F}"/>
              </a:ext>
            </a:extLst>
          </p:cNvPr>
          <p:cNvSpPr/>
          <p:nvPr/>
        </p:nvSpPr>
        <p:spPr>
          <a:xfrm>
            <a:off x="7937833" y="498762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6" name="Freeform: Shape 1065">
            <a:extLst>
              <a:ext uri="{FF2B5EF4-FFF2-40B4-BE49-F238E27FC236}">
                <a16:creationId xmlns:a16="http://schemas.microsoft.com/office/drawing/2014/main" id="{237C8217-B65B-2EB8-B163-91C5CEA9BB83}"/>
              </a:ext>
            </a:extLst>
          </p:cNvPr>
          <p:cNvSpPr/>
          <p:nvPr/>
        </p:nvSpPr>
        <p:spPr>
          <a:xfrm>
            <a:off x="7937833" y="524112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7" name="Freeform: Shape 1066">
            <a:extLst>
              <a:ext uri="{FF2B5EF4-FFF2-40B4-BE49-F238E27FC236}">
                <a16:creationId xmlns:a16="http://schemas.microsoft.com/office/drawing/2014/main" id="{14280A87-C33C-A823-77A1-B55FFC860231}"/>
              </a:ext>
            </a:extLst>
          </p:cNvPr>
          <p:cNvSpPr/>
          <p:nvPr/>
        </p:nvSpPr>
        <p:spPr>
          <a:xfrm>
            <a:off x="7992163" y="5295449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8" name="Freeform: Shape 1067">
            <a:extLst>
              <a:ext uri="{FF2B5EF4-FFF2-40B4-BE49-F238E27FC236}">
                <a16:creationId xmlns:a16="http://schemas.microsoft.com/office/drawing/2014/main" id="{F85ABFA2-F80A-EC1A-581C-B7E14A97B5BB}"/>
              </a:ext>
            </a:extLst>
          </p:cNvPr>
          <p:cNvSpPr/>
          <p:nvPr/>
        </p:nvSpPr>
        <p:spPr>
          <a:xfrm>
            <a:off x="7937833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9" name="Freeform: Shape 1068">
            <a:extLst>
              <a:ext uri="{FF2B5EF4-FFF2-40B4-BE49-F238E27FC236}">
                <a16:creationId xmlns:a16="http://schemas.microsoft.com/office/drawing/2014/main" id="{079B13D1-DC2C-4492-50DD-B68EBB5C1F37}"/>
              </a:ext>
            </a:extLst>
          </p:cNvPr>
          <p:cNvSpPr/>
          <p:nvPr/>
        </p:nvSpPr>
        <p:spPr>
          <a:xfrm>
            <a:off x="8001215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0" name="Freeform: Shape 1069">
            <a:extLst>
              <a:ext uri="{FF2B5EF4-FFF2-40B4-BE49-F238E27FC236}">
                <a16:creationId xmlns:a16="http://schemas.microsoft.com/office/drawing/2014/main" id="{863B739E-46F9-C48F-AE5B-569EAE20D796}"/>
              </a:ext>
            </a:extLst>
          </p:cNvPr>
          <p:cNvSpPr/>
          <p:nvPr/>
        </p:nvSpPr>
        <p:spPr>
          <a:xfrm>
            <a:off x="8001215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1" name="Freeform: Shape 1070">
            <a:extLst>
              <a:ext uri="{FF2B5EF4-FFF2-40B4-BE49-F238E27FC236}">
                <a16:creationId xmlns:a16="http://schemas.microsoft.com/office/drawing/2014/main" id="{3521DDDC-4BAD-4D5F-7941-460339931D9F}"/>
              </a:ext>
            </a:extLst>
          </p:cNvPr>
          <p:cNvSpPr/>
          <p:nvPr/>
        </p:nvSpPr>
        <p:spPr>
          <a:xfrm>
            <a:off x="7937833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2" name="Freeform: Shape 1071">
            <a:extLst>
              <a:ext uri="{FF2B5EF4-FFF2-40B4-BE49-F238E27FC236}">
                <a16:creationId xmlns:a16="http://schemas.microsoft.com/office/drawing/2014/main" id="{D022F73D-7704-AAB9-05F0-078E6166ECAC}"/>
              </a:ext>
            </a:extLst>
          </p:cNvPr>
          <p:cNvSpPr/>
          <p:nvPr/>
        </p:nvSpPr>
        <p:spPr>
          <a:xfrm>
            <a:off x="8001215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3" name="Freeform: Shape 1072">
            <a:extLst>
              <a:ext uri="{FF2B5EF4-FFF2-40B4-BE49-F238E27FC236}">
                <a16:creationId xmlns:a16="http://schemas.microsoft.com/office/drawing/2014/main" id="{36EF14A2-DE90-A67A-8C21-D639217BBD37}"/>
              </a:ext>
            </a:extLst>
          </p:cNvPr>
          <p:cNvSpPr/>
          <p:nvPr/>
        </p:nvSpPr>
        <p:spPr>
          <a:xfrm>
            <a:off x="8001215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4" name="Freeform: Shape 1073">
            <a:extLst>
              <a:ext uri="{FF2B5EF4-FFF2-40B4-BE49-F238E27FC236}">
                <a16:creationId xmlns:a16="http://schemas.microsoft.com/office/drawing/2014/main" id="{B0EAF5B7-755D-3967-7F49-E9FDB5BEC178}"/>
              </a:ext>
            </a:extLst>
          </p:cNvPr>
          <p:cNvSpPr/>
          <p:nvPr/>
        </p:nvSpPr>
        <p:spPr>
          <a:xfrm>
            <a:off x="819136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5" name="Freeform: Shape 1074">
            <a:extLst>
              <a:ext uri="{FF2B5EF4-FFF2-40B4-BE49-F238E27FC236}">
                <a16:creationId xmlns:a16="http://schemas.microsoft.com/office/drawing/2014/main" id="{9306479D-C533-4364-A629-5230CA6E9A82}"/>
              </a:ext>
            </a:extLst>
          </p:cNvPr>
          <p:cNvSpPr/>
          <p:nvPr/>
        </p:nvSpPr>
        <p:spPr>
          <a:xfrm>
            <a:off x="8254745" y="3530019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6" name="Freeform: Shape 1075">
            <a:extLst>
              <a:ext uri="{FF2B5EF4-FFF2-40B4-BE49-F238E27FC236}">
                <a16:creationId xmlns:a16="http://schemas.microsoft.com/office/drawing/2014/main" id="{5BD0D31A-9B83-D339-911D-F6D8EA2F7AED}"/>
              </a:ext>
            </a:extLst>
          </p:cNvPr>
          <p:cNvSpPr/>
          <p:nvPr/>
        </p:nvSpPr>
        <p:spPr>
          <a:xfrm>
            <a:off x="8254745" y="3530019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7" name="Freeform: Shape 1076">
            <a:extLst>
              <a:ext uri="{FF2B5EF4-FFF2-40B4-BE49-F238E27FC236}">
                <a16:creationId xmlns:a16="http://schemas.microsoft.com/office/drawing/2014/main" id="{B0E6B19F-DAFB-5DD2-3A67-B96448E40755}"/>
              </a:ext>
            </a:extLst>
          </p:cNvPr>
          <p:cNvSpPr/>
          <p:nvPr/>
        </p:nvSpPr>
        <p:spPr>
          <a:xfrm>
            <a:off x="8191363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8" name="Freeform: Shape 1077">
            <a:extLst>
              <a:ext uri="{FF2B5EF4-FFF2-40B4-BE49-F238E27FC236}">
                <a16:creationId xmlns:a16="http://schemas.microsoft.com/office/drawing/2014/main" id="{7F6BE948-A4AC-F25A-580A-FFA23FA67AD5}"/>
              </a:ext>
            </a:extLst>
          </p:cNvPr>
          <p:cNvSpPr/>
          <p:nvPr/>
        </p:nvSpPr>
        <p:spPr>
          <a:xfrm>
            <a:off x="8245693" y="3774466"/>
            <a:ext cx="144873" cy="144854"/>
          </a:xfrm>
          <a:custGeom>
            <a:avLst/>
            <a:gdLst>
              <a:gd name="connsiteX0" fmla="*/ 144883 w 144873"/>
              <a:gd name="connsiteY0" fmla="*/ 72435 h 144854"/>
              <a:gd name="connsiteX1" fmla="*/ 72445 w 144873"/>
              <a:gd name="connsiteY1" fmla="*/ 144865 h 144854"/>
              <a:gd name="connsiteX2" fmla="*/ 10 w 144873"/>
              <a:gd name="connsiteY2" fmla="*/ 72435 h 144854"/>
              <a:gd name="connsiteX3" fmla="*/ 72445 w 144873"/>
              <a:gd name="connsiteY3" fmla="*/ 10 h 144854"/>
              <a:gd name="connsiteX4" fmla="*/ 144883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3" y="72435"/>
                </a:moveTo>
                <a:cubicBezTo>
                  <a:pt x="144883" y="112435"/>
                  <a:pt x="112449" y="144865"/>
                  <a:pt x="72445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5" y="10"/>
                </a:cubicBezTo>
                <a:cubicBezTo>
                  <a:pt x="112449" y="10"/>
                  <a:pt x="144883" y="32435"/>
                  <a:pt x="144883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9" name="Freeform: Shape 1078">
            <a:extLst>
              <a:ext uri="{FF2B5EF4-FFF2-40B4-BE49-F238E27FC236}">
                <a16:creationId xmlns:a16="http://schemas.microsoft.com/office/drawing/2014/main" id="{91953EC3-9305-BC5E-A679-2F7925A79BD9}"/>
              </a:ext>
            </a:extLst>
          </p:cNvPr>
          <p:cNvSpPr/>
          <p:nvPr/>
        </p:nvSpPr>
        <p:spPr>
          <a:xfrm>
            <a:off x="8191363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0" name="Freeform: Shape 1079">
            <a:extLst>
              <a:ext uri="{FF2B5EF4-FFF2-40B4-BE49-F238E27FC236}">
                <a16:creationId xmlns:a16="http://schemas.microsoft.com/office/drawing/2014/main" id="{627DB09C-B353-AD4A-84DA-83646B81D9DB}"/>
              </a:ext>
            </a:extLst>
          </p:cNvPr>
          <p:cNvSpPr/>
          <p:nvPr/>
        </p:nvSpPr>
        <p:spPr>
          <a:xfrm>
            <a:off x="8191363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1" name="Freeform: Shape 1080">
            <a:extLst>
              <a:ext uri="{FF2B5EF4-FFF2-40B4-BE49-F238E27FC236}">
                <a16:creationId xmlns:a16="http://schemas.microsoft.com/office/drawing/2014/main" id="{8255A4FA-7607-6882-B2C4-B898D3D83771}"/>
              </a:ext>
            </a:extLst>
          </p:cNvPr>
          <p:cNvSpPr/>
          <p:nvPr/>
        </p:nvSpPr>
        <p:spPr>
          <a:xfrm>
            <a:off x="8245693" y="5802443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2" name="Freeform: Shape 1081">
            <a:extLst>
              <a:ext uri="{FF2B5EF4-FFF2-40B4-BE49-F238E27FC236}">
                <a16:creationId xmlns:a16="http://schemas.microsoft.com/office/drawing/2014/main" id="{D190A8FB-B1CB-64E9-BC24-E1C914821D08}"/>
              </a:ext>
            </a:extLst>
          </p:cNvPr>
          <p:cNvSpPr/>
          <p:nvPr/>
        </p:nvSpPr>
        <p:spPr>
          <a:xfrm>
            <a:off x="844489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3" name="Freeform: Shape 1082">
            <a:extLst>
              <a:ext uri="{FF2B5EF4-FFF2-40B4-BE49-F238E27FC236}">
                <a16:creationId xmlns:a16="http://schemas.microsoft.com/office/drawing/2014/main" id="{406EF5A3-9EB3-3FBE-922A-DDD7317D858F}"/>
              </a:ext>
            </a:extLst>
          </p:cNvPr>
          <p:cNvSpPr/>
          <p:nvPr/>
        </p:nvSpPr>
        <p:spPr>
          <a:xfrm>
            <a:off x="8508276" y="3530019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4" name="Freeform: Shape 1083">
            <a:extLst>
              <a:ext uri="{FF2B5EF4-FFF2-40B4-BE49-F238E27FC236}">
                <a16:creationId xmlns:a16="http://schemas.microsoft.com/office/drawing/2014/main" id="{98FB984D-34A5-BA4B-659D-D537FF72795B}"/>
              </a:ext>
            </a:extLst>
          </p:cNvPr>
          <p:cNvSpPr/>
          <p:nvPr/>
        </p:nvSpPr>
        <p:spPr>
          <a:xfrm>
            <a:off x="8508276" y="3530019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5" name="Freeform: Shape 1084">
            <a:extLst>
              <a:ext uri="{FF2B5EF4-FFF2-40B4-BE49-F238E27FC236}">
                <a16:creationId xmlns:a16="http://schemas.microsoft.com/office/drawing/2014/main" id="{9B59FAFF-FDB9-E4CF-B989-7CE11207510D}"/>
              </a:ext>
            </a:extLst>
          </p:cNvPr>
          <p:cNvSpPr/>
          <p:nvPr/>
        </p:nvSpPr>
        <p:spPr>
          <a:xfrm>
            <a:off x="8444893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6" name="Freeform: Shape 1085">
            <a:extLst>
              <a:ext uri="{FF2B5EF4-FFF2-40B4-BE49-F238E27FC236}">
                <a16:creationId xmlns:a16="http://schemas.microsoft.com/office/drawing/2014/main" id="{4CA41F01-D3D7-99A6-9A8C-573F5EBC5B73}"/>
              </a:ext>
            </a:extLst>
          </p:cNvPr>
          <p:cNvSpPr/>
          <p:nvPr/>
        </p:nvSpPr>
        <p:spPr>
          <a:xfrm>
            <a:off x="8444893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7" name="Freeform: Shape 1086">
            <a:extLst>
              <a:ext uri="{FF2B5EF4-FFF2-40B4-BE49-F238E27FC236}">
                <a16:creationId xmlns:a16="http://schemas.microsoft.com/office/drawing/2014/main" id="{72E23731-3C68-80E7-8EE3-5688A2134A17}"/>
              </a:ext>
            </a:extLst>
          </p:cNvPr>
          <p:cNvSpPr/>
          <p:nvPr/>
        </p:nvSpPr>
        <p:spPr>
          <a:xfrm>
            <a:off x="8508276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8" name="Freeform: Shape 1087">
            <a:extLst>
              <a:ext uri="{FF2B5EF4-FFF2-40B4-BE49-F238E27FC236}">
                <a16:creationId xmlns:a16="http://schemas.microsoft.com/office/drawing/2014/main" id="{563CF78D-7C29-ACB0-195A-4A9C544BAE85}"/>
              </a:ext>
            </a:extLst>
          </p:cNvPr>
          <p:cNvSpPr/>
          <p:nvPr/>
        </p:nvSpPr>
        <p:spPr>
          <a:xfrm>
            <a:off x="8508276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9" name="Freeform: Shape 1088">
            <a:extLst>
              <a:ext uri="{FF2B5EF4-FFF2-40B4-BE49-F238E27FC236}">
                <a16:creationId xmlns:a16="http://schemas.microsoft.com/office/drawing/2014/main" id="{DDDD298B-A816-5412-5AC3-D2CDABB75E21}"/>
              </a:ext>
            </a:extLst>
          </p:cNvPr>
          <p:cNvSpPr/>
          <p:nvPr/>
        </p:nvSpPr>
        <p:spPr>
          <a:xfrm>
            <a:off x="8444893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0" name="Freeform: Shape 1089">
            <a:extLst>
              <a:ext uri="{FF2B5EF4-FFF2-40B4-BE49-F238E27FC236}">
                <a16:creationId xmlns:a16="http://schemas.microsoft.com/office/drawing/2014/main" id="{33057561-821D-1D66-8F3A-AC7B99E0D743}"/>
              </a:ext>
            </a:extLst>
          </p:cNvPr>
          <p:cNvSpPr/>
          <p:nvPr/>
        </p:nvSpPr>
        <p:spPr>
          <a:xfrm>
            <a:off x="8499223" y="5802443"/>
            <a:ext cx="144873" cy="144848"/>
          </a:xfrm>
          <a:custGeom>
            <a:avLst/>
            <a:gdLst>
              <a:gd name="connsiteX0" fmla="*/ 144883 w 144873"/>
              <a:gd name="connsiteY0" fmla="*/ 72434 h 144848"/>
              <a:gd name="connsiteX1" fmla="*/ 72445 w 144873"/>
              <a:gd name="connsiteY1" fmla="*/ 144858 h 144848"/>
              <a:gd name="connsiteX2" fmla="*/ 10 w 144873"/>
              <a:gd name="connsiteY2" fmla="*/ 72434 h 144848"/>
              <a:gd name="connsiteX3" fmla="*/ 72445 w 144873"/>
              <a:gd name="connsiteY3" fmla="*/ 10 h 144848"/>
              <a:gd name="connsiteX4" fmla="*/ 144883 w 144873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48">
                <a:moveTo>
                  <a:pt x="144883" y="72434"/>
                </a:moveTo>
                <a:cubicBezTo>
                  <a:pt x="144883" y="112436"/>
                  <a:pt x="112449" y="144858"/>
                  <a:pt x="72445" y="144858"/>
                </a:cubicBezTo>
                <a:cubicBezTo>
                  <a:pt x="32439" y="144858"/>
                  <a:pt x="10" y="112436"/>
                  <a:pt x="10" y="72434"/>
                </a:cubicBezTo>
                <a:cubicBezTo>
                  <a:pt x="10" y="32432"/>
                  <a:pt x="32439" y="10"/>
                  <a:pt x="72445" y="10"/>
                </a:cubicBezTo>
                <a:cubicBezTo>
                  <a:pt x="112449" y="10"/>
                  <a:pt x="144883" y="32432"/>
                  <a:pt x="144883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1" name="Freeform: Shape 1090">
            <a:extLst>
              <a:ext uri="{FF2B5EF4-FFF2-40B4-BE49-F238E27FC236}">
                <a16:creationId xmlns:a16="http://schemas.microsoft.com/office/drawing/2014/main" id="{A98E28C5-9023-19B1-C30A-159E6D08232D}"/>
              </a:ext>
            </a:extLst>
          </p:cNvPr>
          <p:cNvSpPr/>
          <p:nvPr/>
        </p:nvSpPr>
        <p:spPr>
          <a:xfrm>
            <a:off x="869842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2" name="Freeform: Shape 1091">
            <a:extLst>
              <a:ext uri="{FF2B5EF4-FFF2-40B4-BE49-F238E27FC236}">
                <a16:creationId xmlns:a16="http://schemas.microsoft.com/office/drawing/2014/main" id="{215178C7-EB1D-F30D-B301-C1A56678E39E}"/>
              </a:ext>
            </a:extLst>
          </p:cNvPr>
          <p:cNvSpPr/>
          <p:nvPr/>
        </p:nvSpPr>
        <p:spPr>
          <a:xfrm>
            <a:off x="8698423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3" name="Freeform: Shape 1092">
            <a:extLst>
              <a:ext uri="{FF2B5EF4-FFF2-40B4-BE49-F238E27FC236}">
                <a16:creationId xmlns:a16="http://schemas.microsoft.com/office/drawing/2014/main" id="{29BB3B11-5657-83F9-8845-3DB2D1FB3D21}"/>
              </a:ext>
            </a:extLst>
          </p:cNvPr>
          <p:cNvSpPr/>
          <p:nvPr/>
        </p:nvSpPr>
        <p:spPr>
          <a:xfrm>
            <a:off x="8761806" y="378351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4BB19FD0-AD6D-47B5-0347-592704C836CC}"/>
              </a:ext>
            </a:extLst>
          </p:cNvPr>
          <p:cNvSpPr/>
          <p:nvPr/>
        </p:nvSpPr>
        <p:spPr>
          <a:xfrm>
            <a:off x="8761806" y="378351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5" name="Freeform: Shape 1094">
            <a:extLst>
              <a:ext uri="{FF2B5EF4-FFF2-40B4-BE49-F238E27FC236}">
                <a16:creationId xmlns:a16="http://schemas.microsoft.com/office/drawing/2014/main" id="{FD1AC270-6330-6024-71CC-07E7BDA2BDA0}"/>
              </a:ext>
            </a:extLst>
          </p:cNvPr>
          <p:cNvSpPr/>
          <p:nvPr/>
        </p:nvSpPr>
        <p:spPr>
          <a:xfrm>
            <a:off x="8698423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6" name="Freeform: Shape 1095">
            <a:extLst>
              <a:ext uri="{FF2B5EF4-FFF2-40B4-BE49-F238E27FC236}">
                <a16:creationId xmlns:a16="http://schemas.microsoft.com/office/drawing/2014/main" id="{D13C783C-8CAC-9651-492F-C02E123568C8}"/>
              </a:ext>
            </a:extLst>
          </p:cNvPr>
          <p:cNvSpPr/>
          <p:nvPr/>
        </p:nvSpPr>
        <p:spPr>
          <a:xfrm>
            <a:off x="8698423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7" name="Freeform: Shape 1096">
            <a:extLst>
              <a:ext uri="{FF2B5EF4-FFF2-40B4-BE49-F238E27FC236}">
                <a16:creationId xmlns:a16="http://schemas.microsoft.com/office/drawing/2014/main" id="{C4037968-8CBC-9DF8-E0AD-687D506488D9}"/>
              </a:ext>
            </a:extLst>
          </p:cNvPr>
          <p:cNvSpPr/>
          <p:nvPr/>
        </p:nvSpPr>
        <p:spPr>
          <a:xfrm>
            <a:off x="8761806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8" name="Freeform: Shape 1097">
            <a:extLst>
              <a:ext uri="{FF2B5EF4-FFF2-40B4-BE49-F238E27FC236}">
                <a16:creationId xmlns:a16="http://schemas.microsoft.com/office/drawing/2014/main" id="{80E74B5D-1F9A-48D7-0C10-B16F417BF372}"/>
              </a:ext>
            </a:extLst>
          </p:cNvPr>
          <p:cNvSpPr/>
          <p:nvPr/>
        </p:nvSpPr>
        <p:spPr>
          <a:xfrm>
            <a:off x="8761806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9" name="Freeform: Shape 1098">
            <a:extLst>
              <a:ext uri="{FF2B5EF4-FFF2-40B4-BE49-F238E27FC236}">
                <a16:creationId xmlns:a16="http://schemas.microsoft.com/office/drawing/2014/main" id="{54302F2D-D700-39D2-42FD-5B8B2A4F3795}"/>
              </a:ext>
            </a:extLst>
          </p:cNvPr>
          <p:cNvSpPr/>
          <p:nvPr/>
        </p:nvSpPr>
        <p:spPr>
          <a:xfrm>
            <a:off x="895195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8 h 253497"/>
              <a:gd name="connsiteX3" fmla="*/ 10 w 253530"/>
              <a:gd name="connsiteY3" fmla="*/ 253508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8"/>
                </a:lnTo>
                <a:lnTo>
                  <a:pt x="10" y="253508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0" name="Freeform: Shape 1099">
            <a:extLst>
              <a:ext uri="{FF2B5EF4-FFF2-40B4-BE49-F238E27FC236}">
                <a16:creationId xmlns:a16="http://schemas.microsoft.com/office/drawing/2014/main" id="{1B49177D-B014-01CF-F345-A8DA5021CA4C}"/>
              </a:ext>
            </a:extLst>
          </p:cNvPr>
          <p:cNvSpPr/>
          <p:nvPr/>
        </p:nvSpPr>
        <p:spPr>
          <a:xfrm>
            <a:off x="9015336" y="3530019"/>
            <a:ext cx="126765" cy="126749"/>
          </a:xfrm>
          <a:custGeom>
            <a:avLst/>
            <a:gdLst>
              <a:gd name="connsiteX0" fmla="*/ 10 w 126765"/>
              <a:gd name="connsiteY0" fmla="*/ 10 h 126749"/>
              <a:gd name="connsiteX1" fmla="*/ 126775 w 126765"/>
              <a:gd name="connsiteY1" fmla="*/ 126759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1" name="Freeform: Shape 1100">
            <a:extLst>
              <a:ext uri="{FF2B5EF4-FFF2-40B4-BE49-F238E27FC236}">
                <a16:creationId xmlns:a16="http://schemas.microsoft.com/office/drawing/2014/main" id="{A7BBB236-61E3-38E0-4745-5ECD2D2D64DE}"/>
              </a:ext>
            </a:extLst>
          </p:cNvPr>
          <p:cNvSpPr/>
          <p:nvPr/>
        </p:nvSpPr>
        <p:spPr>
          <a:xfrm>
            <a:off x="9015336" y="3530019"/>
            <a:ext cx="126765" cy="126749"/>
          </a:xfrm>
          <a:custGeom>
            <a:avLst/>
            <a:gdLst>
              <a:gd name="connsiteX0" fmla="*/ 10 w 126765"/>
              <a:gd name="connsiteY0" fmla="*/ 126759 h 126749"/>
              <a:gd name="connsiteX1" fmla="*/ 126775 w 126765"/>
              <a:gd name="connsiteY1" fmla="*/ 10 h 12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9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2" name="Freeform: Shape 1101">
            <a:extLst>
              <a:ext uri="{FF2B5EF4-FFF2-40B4-BE49-F238E27FC236}">
                <a16:creationId xmlns:a16="http://schemas.microsoft.com/office/drawing/2014/main" id="{521D702E-B63E-1F3D-381F-BC3116FB5F74}"/>
              </a:ext>
            </a:extLst>
          </p:cNvPr>
          <p:cNvSpPr/>
          <p:nvPr/>
        </p:nvSpPr>
        <p:spPr>
          <a:xfrm>
            <a:off x="8951953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3" name="Freeform: Shape 1102">
            <a:extLst>
              <a:ext uri="{FF2B5EF4-FFF2-40B4-BE49-F238E27FC236}">
                <a16:creationId xmlns:a16="http://schemas.microsoft.com/office/drawing/2014/main" id="{EE14E91B-FAAC-DFFA-868D-19DF1C7C46B3}"/>
              </a:ext>
            </a:extLst>
          </p:cNvPr>
          <p:cNvSpPr/>
          <p:nvPr/>
        </p:nvSpPr>
        <p:spPr>
          <a:xfrm>
            <a:off x="8951953" y="397364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4" name="Freeform: Shape 1103">
            <a:extLst>
              <a:ext uri="{FF2B5EF4-FFF2-40B4-BE49-F238E27FC236}">
                <a16:creationId xmlns:a16="http://schemas.microsoft.com/office/drawing/2014/main" id="{296EC029-F27E-E567-D309-46D6AA1AE154}"/>
              </a:ext>
            </a:extLst>
          </p:cNvPr>
          <p:cNvSpPr/>
          <p:nvPr/>
        </p:nvSpPr>
        <p:spPr>
          <a:xfrm>
            <a:off x="8951953" y="422713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5" name="Freeform: Shape 1104">
            <a:extLst>
              <a:ext uri="{FF2B5EF4-FFF2-40B4-BE49-F238E27FC236}">
                <a16:creationId xmlns:a16="http://schemas.microsoft.com/office/drawing/2014/main" id="{B9E98C4D-577C-C639-003A-6FE67FEAB72B}"/>
              </a:ext>
            </a:extLst>
          </p:cNvPr>
          <p:cNvSpPr/>
          <p:nvPr/>
        </p:nvSpPr>
        <p:spPr>
          <a:xfrm>
            <a:off x="8951953" y="44806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6" name="Freeform: Shape 1105">
            <a:extLst>
              <a:ext uri="{FF2B5EF4-FFF2-40B4-BE49-F238E27FC236}">
                <a16:creationId xmlns:a16="http://schemas.microsoft.com/office/drawing/2014/main" id="{3BCCA22E-C5FA-DA05-C08B-5D57102CF17A}"/>
              </a:ext>
            </a:extLst>
          </p:cNvPr>
          <p:cNvSpPr/>
          <p:nvPr/>
        </p:nvSpPr>
        <p:spPr>
          <a:xfrm>
            <a:off x="9006285" y="4534957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7" name="Freeform: Shape 1106">
            <a:extLst>
              <a:ext uri="{FF2B5EF4-FFF2-40B4-BE49-F238E27FC236}">
                <a16:creationId xmlns:a16="http://schemas.microsoft.com/office/drawing/2014/main" id="{025E7728-7D2E-A71E-06F2-BDA65C63D683}"/>
              </a:ext>
            </a:extLst>
          </p:cNvPr>
          <p:cNvSpPr/>
          <p:nvPr/>
        </p:nvSpPr>
        <p:spPr>
          <a:xfrm>
            <a:off x="8951953" y="473413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8" name="Freeform: Shape 1107">
            <a:extLst>
              <a:ext uri="{FF2B5EF4-FFF2-40B4-BE49-F238E27FC236}">
                <a16:creationId xmlns:a16="http://schemas.microsoft.com/office/drawing/2014/main" id="{58A49F82-EF6D-92F6-AB46-683B007F7621}"/>
              </a:ext>
            </a:extLst>
          </p:cNvPr>
          <p:cNvSpPr/>
          <p:nvPr/>
        </p:nvSpPr>
        <p:spPr>
          <a:xfrm>
            <a:off x="9006285" y="4788455"/>
            <a:ext cx="144867" cy="144848"/>
          </a:xfrm>
          <a:custGeom>
            <a:avLst/>
            <a:gdLst>
              <a:gd name="connsiteX0" fmla="*/ 144877 w 144867"/>
              <a:gd name="connsiteY0" fmla="*/ 72434 h 144848"/>
              <a:gd name="connsiteX1" fmla="*/ 72444 w 144867"/>
              <a:gd name="connsiteY1" fmla="*/ 144858 h 144848"/>
              <a:gd name="connsiteX2" fmla="*/ 10 w 144867"/>
              <a:gd name="connsiteY2" fmla="*/ 72434 h 144848"/>
              <a:gd name="connsiteX3" fmla="*/ 72444 w 144867"/>
              <a:gd name="connsiteY3" fmla="*/ 10 h 144848"/>
              <a:gd name="connsiteX4" fmla="*/ 144877 w 144867"/>
              <a:gd name="connsiteY4" fmla="*/ 72434 h 144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48">
                <a:moveTo>
                  <a:pt x="144877" y="72434"/>
                </a:moveTo>
                <a:cubicBezTo>
                  <a:pt x="144877" y="112436"/>
                  <a:pt x="112451" y="144858"/>
                  <a:pt x="72444" y="144858"/>
                </a:cubicBezTo>
                <a:cubicBezTo>
                  <a:pt x="32436" y="144858"/>
                  <a:pt x="10" y="112436"/>
                  <a:pt x="10" y="72434"/>
                </a:cubicBezTo>
                <a:cubicBezTo>
                  <a:pt x="10" y="32432"/>
                  <a:pt x="32436" y="10"/>
                  <a:pt x="72444" y="10"/>
                </a:cubicBezTo>
                <a:cubicBezTo>
                  <a:pt x="112451" y="10"/>
                  <a:pt x="144877" y="32432"/>
                  <a:pt x="144877" y="72434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9" name="Freeform: Shape 1108">
            <a:extLst>
              <a:ext uri="{FF2B5EF4-FFF2-40B4-BE49-F238E27FC236}">
                <a16:creationId xmlns:a16="http://schemas.microsoft.com/office/drawing/2014/main" id="{7EB9B2A9-8C31-A654-0422-F0B4767789B3}"/>
              </a:ext>
            </a:extLst>
          </p:cNvPr>
          <p:cNvSpPr/>
          <p:nvPr/>
        </p:nvSpPr>
        <p:spPr>
          <a:xfrm>
            <a:off x="8951953" y="498762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0" name="Freeform: Shape 1109">
            <a:extLst>
              <a:ext uri="{FF2B5EF4-FFF2-40B4-BE49-F238E27FC236}">
                <a16:creationId xmlns:a16="http://schemas.microsoft.com/office/drawing/2014/main" id="{2564F1C0-4BCA-C846-CC8F-CBD6A322A710}"/>
              </a:ext>
            </a:extLst>
          </p:cNvPr>
          <p:cNvSpPr/>
          <p:nvPr/>
        </p:nvSpPr>
        <p:spPr>
          <a:xfrm>
            <a:off x="9015336" y="505100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1" name="Freeform: Shape 1110">
            <a:extLst>
              <a:ext uri="{FF2B5EF4-FFF2-40B4-BE49-F238E27FC236}">
                <a16:creationId xmlns:a16="http://schemas.microsoft.com/office/drawing/2014/main" id="{23389A8C-04C7-AA97-319D-E86E548FF70C}"/>
              </a:ext>
            </a:extLst>
          </p:cNvPr>
          <p:cNvSpPr/>
          <p:nvPr/>
        </p:nvSpPr>
        <p:spPr>
          <a:xfrm>
            <a:off x="9015336" y="505100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2" name="Freeform: Shape 1111">
            <a:extLst>
              <a:ext uri="{FF2B5EF4-FFF2-40B4-BE49-F238E27FC236}">
                <a16:creationId xmlns:a16="http://schemas.microsoft.com/office/drawing/2014/main" id="{D9268535-0A8C-9EC0-5658-E06D8D52F03E}"/>
              </a:ext>
            </a:extLst>
          </p:cNvPr>
          <p:cNvSpPr/>
          <p:nvPr/>
        </p:nvSpPr>
        <p:spPr>
          <a:xfrm>
            <a:off x="8951953" y="524112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3" name="Freeform: Shape 1112">
            <a:extLst>
              <a:ext uri="{FF2B5EF4-FFF2-40B4-BE49-F238E27FC236}">
                <a16:creationId xmlns:a16="http://schemas.microsoft.com/office/drawing/2014/main" id="{FB2E7A6C-4631-407E-5D85-3D3F6233C807}"/>
              </a:ext>
            </a:extLst>
          </p:cNvPr>
          <p:cNvSpPr/>
          <p:nvPr/>
        </p:nvSpPr>
        <p:spPr>
          <a:xfrm>
            <a:off x="8951953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4" name="Freeform: Shape 1113">
            <a:extLst>
              <a:ext uri="{FF2B5EF4-FFF2-40B4-BE49-F238E27FC236}">
                <a16:creationId xmlns:a16="http://schemas.microsoft.com/office/drawing/2014/main" id="{9ECB2D3C-0A4F-936E-8392-05104A138E77}"/>
              </a:ext>
            </a:extLst>
          </p:cNvPr>
          <p:cNvSpPr/>
          <p:nvPr/>
        </p:nvSpPr>
        <p:spPr>
          <a:xfrm>
            <a:off x="9015336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5" name="Freeform: Shape 1114">
            <a:extLst>
              <a:ext uri="{FF2B5EF4-FFF2-40B4-BE49-F238E27FC236}">
                <a16:creationId xmlns:a16="http://schemas.microsoft.com/office/drawing/2014/main" id="{F9E4BECD-2264-EDC7-FEF5-C7B62FF9204D}"/>
              </a:ext>
            </a:extLst>
          </p:cNvPr>
          <p:cNvSpPr/>
          <p:nvPr/>
        </p:nvSpPr>
        <p:spPr>
          <a:xfrm>
            <a:off x="9015336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6" name="Freeform: Shape 1115">
            <a:extLst>
              <a:ext uri="{FF2B5EF4-FFF2-40B4-BE49-F238E27FC236}">
                <a16:creationId xmlns:a16="http://schemas.microsoft.com/office/drawing/2014/main" id="{BA95F9D8-512C-4A05-1779-150F89769B4E}"/>
              </a:ext>
            </a:extLst>
          </p:cNvPr>
          <p:cNvSpPr/>
          <p:nvPr/>
        </p:nvSpPr>
        <p:spPr>
          <a:xfrm>
            <a:off x="8951953" y="574811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7" name="Freeform: Shape 1116">
            <a:extLst>
              <a:ext uri="{FF2B5EF4-FFF2-40B4-BE49-F238E27FC236}">
                <a16:creationId xmlns:a16="http://schemas.microsoft.com/office/drawing/2014/main" id="{06C09872-27C6-E4CA-FB3D-D23ECF8D4190}"/>
              </a:ext>
            </a:extLst>
          </p:cNvPr>
          <p:cNvSpPr/>
          <p:nvPr/>
        </p:nvSpPr>
        <p:spPr>
          <a:xfrm>
            <a:off x="9015336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8C644532-E4FC-95E7-F627-05374A9A9B37}"/>
              </a:ext>
            </a:extLst>
          </p:cNvPr>
          <p:cNvSpPr/>
          <p:nvPr/>
        </p:nvSpPr>
        <p:spPr>
          <a:xfrm>
            <a:off x="9015336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9" name="Freeform: Shape 1118">
            <a:extLst>
              <a:ext uri="{FF2B5EF4-FFF2-40B4-BE49-F238E27FC236}">
                <a16:creationId xmlns:a16="http://schemas.microsoft.com/office/drawing/2014/main" id="{DF749652-ECD6-81AA-6CFB-6A4144D5C119}"/>
              </a:ext>
            </a:extLst>
          </p:cNvPr>
          <p:cNvSpPr/>
          <p:nvPr/>
        </p:nvSpPr>
        <p:spPr>
          <a:xfrm>
            <a:off x="9205484" y="372014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0" name="Freeform: Shape 1119">
            <a:extLst>
              <a:ext uri="{FF2B5EF4-FFF2-40B4-BE49-F238E27FC236}">
                <a16:creationId xmlns:a16="http://schemas.microsoft.com/office/drawing/2014/main" id="{2A02178F-B840-8F88-9D32-D124F17CB095}"/>
              </a:ext>
            </a:extLst>
          </p:cNvPr>
          <p:cNvSpPr/>
          <p:nvPr/>
        </p:nvSpPr>
        <p:spPr>
          <a:xfrm>
            <a:off x="9268866" y="378351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1" name="Freeform: Shape 1120">
            <a:extLst>
              <a:ext uri="{FF2B5EF4-FFF2-40B4-BE49-F238E27FC236}">
                <a16:creationId xmlns:a16="http://schemas.microsoft.com/office/drawing/2014/main" id="{89235F0F-E62D-E219-D50A-B7668CBD62F7}"/>
              </a:ext>
            </a:extLst>
          </p:cNvPr>
          <p:cNvSpPr/>
          <p:nvPr/>
        </p:nvSpPr>
        <p:spPr>
          <a:xfrm>
            <a:off x="9268866" y="378351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2" name="Freeform: Shape 1121">
            <a:extLst>
              <a:ext uri="{FF2B5EF4-FFF2-40B4-BE49-F238E27FC236}">
                <a16:creationId xmlns:a16="http://schemas.microsoft.com/office/drawing/2014/main" id="{7233F6DE-671A-76AD-9769-11144B46CB15}"/>
              </a:ext>
            </a:extLst>
          </p:cNvPr>
          <p:cNvSpPr/>
          <p:nvPr/>
        </p:nvSpPr>
        <p:spPr>
          <a:xfrm>
            <a:off x="9205484" y="397364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3" name="Freeform: Shape 1122">
            <a:extLst>
              <a:ext uri="{FF2B5EF4-FFF2-40B4-BE49-F238E27FC236}">
                <a16:creationId xmlns:a16="http://schemas.microsoft.com/office/drawing/2014/main" id="{62347167-047C-FF4E-98F9-4A2F0F857B13}"/>
              </a:ext>
            </a:extLst>
          </p:cNvPr>
          <p:cNvSpPr/>
          <p:nvPr/>
        </p:nvSpPr>
        <p:spPr>
          <a:xfrm>
            <a:off x="9259815" y="4027963"/>
            <a:ext cx="144867" cy="144854"/>
          </a:xfrm>
          <a:custGeom>
            <a:avLst/>
            <a:gdLst>
              <a:gd name="connsiteX0" fmla="*/ 144877 w 144867"/>
              <a:gd name="connsiteY0" fmla="*/ 72435 h 144854"/>
              <a:gd name="connsiteX1" fmla="*/ 72444 w 144867"/>
              <a:gd name="connsiteY1" fmla="*/ 144865 h 144854"/>
              <a:gd name="connsiteX2" fmla="*/ 10 w 144867"/>
              <a:gd name="connsiteY2" fmla="*/ 72435 h 144854"/>
              <a:gd name="connsiteX3" fmla="*/ 72444 w 144867"/>
              <a:gd name="connsiteY3" fmla="*/ 10 h 144854"/>
              <a:gd name="connsiteX4" fmla="*/ 144877 w 144867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67" h="144854">
                <a:moveTo>
                  <a:pt x="144877" y="72435"/>
                </a:moveTo>
                <a:cubicBezTo>
                  <a:pt x="144877" y="112435"/>
                  <a:pt x="112451" y="144865"/>
                  <a:pt x="72444" y="144865"/>
                </a:cubicBezTo>
                <a:cubicBezTo>
                  <a:pt x="32436" y="144865"/>
                  <a:pt x="10" y="112435"/>
                  <a:pt x="10" y="72435"/>
                </a:cubicBezTo>
                <a:cubicBezTo>
                  <a:pt x="10" y="32435"/>
                  <a:pt x="32436" y="10"/>
                  <a:pt x="72444" y="10"/>
                </a:cubicBezTo>
                <a:cubicBezTo>
                  <a:pt x="112451" y="10"/>
                  <a:pt x="144877" y="32435"/>
                  <a:pt x="144877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4" name="Freeform: Shape 1123">
            <a:extLst>
              <a:ext uri="{FF2B5EF4-FFF2-40B4-BE49-F238E27FC236}">
                <a16:creationId xmlns:a16="http://schemas.microsoft.com/office/drawing/2014/main" id="{6B73905E-ED0C-7C70-1137-5B341A7FD0C2}"/>
              </a:ext>
            </a:extLst>
          </p:cNvPr>
          <p:cNvSpPr/>
          <p:nvPr/>
        </p:nvSpPr>
        <p:spPr>
          <a:xfrm>
            <a:off x="9205484" y="422713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B1C9F41E-87DB-91CD-DE5A-20238860F3EE}"/>
              </a:ext>
            </a:extLst>
          </p:cNvPr>
          <p:cNvSpPr/>
          <p:nvPr/>
        </p:nvSpPr>
        <p:spPr>
          <a:xfrm>
            <a:off x="9268866" y="429051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6" name="Freeform: Shape 1125">
            <a:extLst>
              <a:ext uri="{FF2B5EF4-FFF2-40B4-BE49-F238E27FC236}">
                <a16:creationId xmlns:a16="http://schemas.microsoft.com/office/drawing/2014/main" id="{735E3B24-88F4-F0C5-D788-5263A29AB526}"/>
              </a:ext>
            </a:extLst>
          </p:cNvPr>
          <p:cNvSpPr/>
          <p:nvPr/>
        </p:nvSpPr>
        <p:spPr>
          <a:xfrm>
            <a:off x="9268866" y="429051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7" name="Freeform: Shape 1126">
            <a:extLst>
              <a:ext uri="{FF2B5EF4-FFF2-40B4-BE49-F238E27FC236}">
                <a16:creationId xmlns:a16="http://schemas.microsoft.com/office/drawing/2014/main" id="{CD369677-F0E8-1E7C-28DC-B3F38D041CA5}"/>
              </a:ext>
            </a:extLst>
          </p:cNvPr>
          <p:cNvSpPr/>
          <p:nvPr/>
        </p:nvSpPr>
        <p:spPr>
          <a:xfrm>
            <a:off x="9205484" y="448063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8" name="Freeform: Shape 1127">
            <a:extLst>
              <a:ext uri="{FF2B5EF4-FFF2-40B4-BE49-F238E27FC236}">
                <a16:creationId xmlns:a16="http://schemas.microsoft.com/office/drawing/2014/main" id="{2F22DAC0-BE85-6340-1AD4-5A3A0E49D1A6}"/>
              </a:ext>
            </a:extLst>
          </p:cNvPr>
          <p:cNvSpPr/>
          <p:nvPr/>
        </p:nvSpPr>
        <p:spPr>
          <a:xfrm>
            <a:off x="9205484" y="473413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9" name="Freeform: Shape 1128">
            <a:extLst>
              <a:ext uri="{FF2B5EF4-FFF2-40B4-BE49-F238E27FC236}">
                <a16:creationId xmlns:a16="http://schemas.microsoft.com/office/drawing/2014/main" id="{A2D6FF92-31BD-DD32-EB47-799ED3749584}"/>
              </a:ext>
            </a:extLst>
          </p:cNvPr>
          <p:cNvSpPr/>
          <p:nvPr/>
        </p:nvSpPr>
        <p:spPr>
          <a:xfrm>
            <a:off x="9268866" y="479750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0" name="Freeform: Shape 1129">
            <a:extLst>
              <a:ext uri="{FF2B5EF4-FFF2-40B4-BE49-F238E27FC236}">
                <a16:creationId xmlns:a16="http://schemas.microsoft.com/office/drawing/2014/main" id="{08D022BB-E69E-165D-B741-6058288F48AA}"/>
              </a:ext>
            </a:extLst>
          </p:cNvPr>
          <p:cNvSpPr/>
          <p:nvPr/>
        </p:nvSpPr>
        <p:spPr>
          <a:xfrm>
            <a:off x="9268866" y="479750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1" name="Freeform: Shape 1130">
            <a:extLst>
              <a:ext uri="{FF2B5EF4-FFF2-40B4-BE49-F238E27FC236}">
                <a16:creationId xmlns:a16="http://schemas.microsoft.com/office/drawing/2014/main" id="{E7E969FA-2EF8-40A3-0A42-92971AE92E39}"/>
              </a:ext>
            </a:extLst>
          </p:cNvPr>
          <p:cNvSpPr/>
          <p:nvPr/>
        </p:nvSpPr>
        <p:spPr>
          <a:xfrm>
            <a:off x="9205484" y="498762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2" name="Freeform: Shape 1131">
            <a:extLst>
              <a:ext uri="{FF2B5EF4-FFF2-40B4-BE49-F238E27FC236}">
                <a16:creationId xmlns:a16="http://schemas.microsoft.com/office/drawing/2014/main" id="{A4E75CAD-3726-936C-CB7B-C84463A064A1}"/>
              </a:ext>
            </a:extLst>
          </p:cNvPr>
          <p:cNvSpPr/>
          <p:nvPr/>
        </p:nvSpPr>
        <p:spPr>
          <a:xfrm>
            <a:off x="9205484" y="524112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3" name="Freeform: Shape 1132">
            <a:extLst>
              <a:ext uri="{FF2B5EF4-FFF2-40B4-BE49-F238E27FC236}">
                <a16:creationId xmlns:a16="http://schemas.microsoft.com/office/drawing/2014/main" id="{567F4D09-8C45-B085-F21A-4416E66F797B}"/>
              </a:ext>
            </a:extLst>
          </p:cNvPr>
          <p:cNvSpPr/>
          <p:nvPr/>
        </p:nvSpPr>
        <p:spPr>
          <a:xfrm>
            <a:off x="9205484" y="549462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4" name="Freeform: Shape 1133">
            <a:extLst>
              <a:ext uri="{FF2B5EF4-FFF2-40B4-BE49-F238E27FC236}">
                <a16:creationId xmlns:a16="http://schemas.microsoft.com/office/drawing/2014/main" id="{DFC91641-7D06-E77F-5537-4C9EDC5D6E81}"/>
              </a:ext>
            </a:extLst>
          </p:cNvPr>
          <p:cNvSpPr/>
          <p:nvPr/>
        </p:nvSpPr>
        <p:spPr>
          <a:xfrm>
            <a:off x="9268866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5" name="Freeform: Shape 1134">
            <a:extLst>
              <a:ext uri="{FF2B5EF4-FFF2-40B4-BE49-F238E27FC236}">
                <a16:creationId xmlns:a16="http://schemas.microsoft.com/office/drawing/2014/main" id="{53089B9E-97D0-9A5B-F61C-5E07E5980CA3}"/>
              </a:ext>
            </a:extLst>
          </p:cNvPr>
          <p:cNvSpPr/>
          <p:nvPr/>
        </p:nvSpPr>
        <p:spPr>
          <a:xfrm>
            <a:off x="9268866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EF3ADC1F-0DBB-55FB-E355-767CED9AC7C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-1" y="2114204"/>
            <a:ext cx="10058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entury Gothic" panose="020B0502020202020204" pitchFamily="34" charset="0"/>
              </a:rPr>
              <a:t>CELEBRATION OF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53A0CF-5306-365E-75C4-A8E9ABECA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C87F07B-99CB-DA64-43FC-B5CC9906C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5524BA18-53A5-EB87-77E0-8C841A1837FA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F9B79765-94BB-D5EA-FE4F-FB3DC6AB513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CELEBRATION OF MIND NO FOUR IN A ROW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CD4F7B5D-2FA1-36B4-EE26-B0DBE113BC5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E9A5B50-D75A-229D-7DE7-6E2D0FFB703D}"/>
              </a:ext>
            </a:extLst>
          </p:cNvPr>
          <p:cNvSpPr/>
          <p:nvPr/>
        </p:nvSpPr>
        <p:spPr>
          <a:xfrm>
            <a:off x="654648" y="3474494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EAB005D-3C24-54BF-29A1-0C618307EA12}"/>
              </a:ext>
            </a:extLst>
          </p:cNvPr>
          <p:cNvSpPr/>
          <p:nvPr/>
        </p:nvSpPr>
        <p:spPr>
          <a:xfrm>
            <a:off x="667349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EAC456-883D-8513-12EA-45BB141871A0}"/>
              </a:ext>
            </a:extLst>
          </p:cNvPr>
          <p:cNvSpPr/>
          <p:nvPr/>
        </p:nvSpPr>
        <p:spPr>
          <a:xfrm>
            <a:off x="730731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48B9FCE-0256-1462-5AEC-27778A371238}"/>
              </a:ext>
            </a:extLst>
          </p:cNvPr>
          <p:cNvSpPr/>
          <p:nvPr/>
        </p:nvSpPr>
        <p:spPr>
          <a:xfrm>
            <a:off x="730731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1C67EB0-CCA8-2F5D-A382-3AA4D352E003}"/>
              </a:ext>
            </a:extLst>
          </p:cNvPr>
          <p:cNvSpPr/>
          <p:nvPr/>
        </p:nvSpPr>
        <p:spPr>
          <a:xfrm>
            <a:off x="667349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532DE70-F51B-84BA-C127-A191DBB87249}"/>
              </a:ext>
            </a:extLst>
          </p:cNvPr>
          <p:cNvSpPr/>
          <p:nvPr/>
        </p:nvSpPr>
        <p:spPr>
          <a:xfrm>
            <a:off x="730731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17135F1-332A-8317-5D82-2FF8B0C63119}"/>
              </a:ext>
            </a:extLst>
          </p:cNvPr>
          <p:cNvSpPr/>
          <p:nvPr/>
        </p:nvSpPr>
        <p:spPr>
          <a:xfrm>
            <a:off x="730731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2BE57-4EEB-46A5-8A17-FCECA598A3D0}"/>
              </a:ext>
            </a:extLst>
          </p:cNvPr>
          <p:cNvSpPr/>
          <p:nvPr/>
        </p:nvSpPr>
        <p:spPr>
          <a:xfrm>
            <a:off x="667349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03DDF97-C2FA-D75A-5178-6FB9A34865E8}"/>
              </a:ext>
            </a:extLst>
          </p:cNvPr>
          <p:cNvSpPr/>
          <p:nvPr/>
        </p:nvSpPr>
        <p:spPr>
          <a:xfrm>
            <a:off x="721679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CE4A0AD-EF65-85AA-5111-17A69224686E}"/>
              </a:ext>
            </a:extLst>
          </p:cNvPr>
          <p:cNvSpPr/>
          <p:nvPr/>
        </p:nvSpPr>
        <p:spPr>
          <a:xfrm>
            <a:off x="667349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61E4B34-913E-BFEA-3582-FD2E20911C07}"/>
              </a:ext>
            </a:extLst>
          </p:cNvPr>
          <p:cNvSpPr/>
          <p:nvPr/>
        </p:nvSpPr>
        <p:spPr>
          <a:xfrm>
            <a:off x="721679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A8F59DA-9E14-A5B9-F6D5-C305D1A9BB59}"/>
              </a:ext>
            </a:extLst>
          </p:cNvPr>
          <p:cNvSpPr/>
          <p:nvPr/>
        </p:nvSpPr>
        <p:spPr>
          <a:xfrm>
            <a:off x="667349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833A585-C3B3-0376-D222-CCEB0E04A741}"/>
              </a:ext>
            </a:extLst>
          </p:cNvPr>
          <p:cNvSpPr/>
          <p:nvPr/>
        </p:nvSpPr>
        <p:spPr>
          <a:xfrm>
            <a:off x="721679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5BA1918-CF84-FB3C-37E6-0C77230D1DAF}"/>
              </a:ext>
            </a:extLst>
          </p:cNvPr>
          <p:cNvSpPr/>
          <p:nvPr/>
        </p:nvSpPr>
        <p:spPr>
          <a:xfrm>
            <a:off x="667349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C864FFD-4344-9884-8D29-254C9EED4403}"/>
              </a:ext>
            </a:extLst>
          </p:cNvPr>
          <p:cNvSpPr/>
          <p:nvPr/>
        </p:nvSpPr>
        <p:spPr>
          <a:xfrm>
            <a:off x="730731" y="481805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E1987A4-06E1-2A7A-2CE1-4D1473694D87}"/>
              </a:ext>
            </a:extLst>
          </p:cNvPr>
          <p:cNvSpPr/>
          <p:nvPr/>
        </p:nvSpPr>
        <p:spPr>
          <a:xfrm>
            <a:off x="730731" y="481805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940BB66-44D0-604B-FFC4-0B8EE9B198FE}"/>
              </a:ext>
            </a:extLst>
          </p:cNvPr>
          <p:cNvSpPr/>
          <p:nvPr/>
        </p:nvSpPr>
        <p:spPr>
          <a:xfrm>
            <a:off x="667349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06CFB1C-8D52-BCBF-76BA-241A98E0518C}"/>
              </a:ext>
            </a:extLst>
          </p:cNvPr>
          <p:cNvSpPr/>
          <p:nvPr/>
        </p:nvSpPr>
        <p:spPr>
          <a:xfrm>
            <a:off x="730731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0BD8094-9C15-D2CE-E7E4-6550474DB9CF}"/>
              </a:ext>
            </a:extLst>
          </p:cNvPr>
          <p:cNvSpPr/>
          <p:nvPr/>
        </p:nvSpPr>
        <p:spPr>
          <a:xfrm>
            <a:off x="730731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A3D6FFC-B72B-0B8E-D19B-A5226F7A4B64}"/>
              </a:ext>
            </a:extLst>
          </p:cNvPr>
          <p:cNvSpPr/>
          <p:nvPr/>
        </p:nvSpPr>
        <p:spPr>
          <a:xfrm>
            <a:off x="667349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BB4383D-6BE4-55AD-01FB-A6DE553A79AB}"/>
              </a:ext>
            </a:extLst>
          </p:cNvPr>
          <p:cNvSpPr/>
          <p:nvPr/>
        </p:nvSpPr>
        <p:spPr>
          <a:xfrm>
            <a:off x="730731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B1ED416-2FC3-E251-199B-4B177CE109F0}"/>
              </a:ext>
            </a:extLst>
          </p:cNvPr>
          <p:cNvSpPr/>
          <p:nvPr/>
        </p:nvSpPr>
        <p:spPr>
          <a:xfrm>
            <a:off x="730731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3354183-E61C-52E3-7B07-C4DF1D15C022}"/>
              </a:ext>
            </a:extLst>
          </p:cNvPr>
          <p:cNvSpPr/>
          <p:nvPr/>
        </p:nvSpPr>
        <p:spPr>
          <a:xfrm>
            <a:off x="667349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DB466D4-65DD-7BC1-0E34-381641C268F4}"/>
              </a:ext>
            </a:extLst>
          </p:cNvPr>
          <p:cNvSpPr/>
          <p:nvPr/>
        </p:nvSpPr>
        <p:spPr>
          <a:xfrm>
            <a:off x="721679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96B709D-01F1-99B0-4771-E763FD29A7AF}"/>
              </a:ext>
            </a:extLst>
          </p:cNvPr>
          <p:cNvSpPr/>
          <p:nvPr/>
        </p:nvSpPr>
        <p:spPr>
          <a:xfrm>
            <a:off x="667349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5BD3D20-6D75-0113-3332-112CD42D58D7}"/>
              </a:ext>
            </a:extLst>
          </p:cNvPr>
          <p:cNvSpPr/>
          <p:nvPr/>
        </p:nvSpPr>
        <p:spPr>
          <a:xfrm>
            <a:off x="730731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2DD6D6D-F5F9-D409-AD5D-144F39AD6B45}"/>
              </a:ext>
            </a:extLst>
          </p:cNvPr>
          <p:cNvSpPr/>
          <p:nvPr/>
        </p:nvSpPr>
        <p:spPr>
          <a:xfrm>
            <a:off x="730731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F62C638-36EF-B6EB-DB34-8BD2773EE409}"/>
              </a:ext>
            </a:extLst>
          </p:cNvPr>
          <p:cNvSpPr/>
          <p:nvPr/>
        </p:nvSpPr>
        <p:spPr>
          <a:xfrm>
            <a:off x="920879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98D26B1-68C6-06C6-F74A-2BC1C48235DE}"/>
              </a:ext>
            </a:extLst>
          </p:cNvPr>
          <p:cNvSpPr/>
          <p:nvPr/>
        </p:nvSpPr>
        <p:spPr>
          <a:xfrm>
            <a:off x="975210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A21DCF5-3FA5-DE58-C242-B6FA5632D3CB}"/>
              </a:ext>
            </a:extLst>
          </p:cNvPr>
          <p:cNvSpPr/>
          <p:nvPr/>
        </p:nvSpPr>
        <p:spPr>
          <a:xfrm>
            <a:off x="920879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7479159-504F-26B0-046D-686A80D93D0E}"/>
              </a:ext>
            </a:extLst>
          </p:cNvPr>
          <p:cNvSpPr/>
          <p:nvPr/>
        </p:nvSpPr>
        <p:spPr>
          <a:xfrm>
            <a:off x="984261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9895C0A-F9E8-E3CD-094B-C2441EE55518}"/>
              </a:ext>
            </a:extLst>
          </p:cNvPr>
          <p:cNvSpPr/>
          <p:nvPr/>
        </p:nvSpPr>
        <p:spPr>
          <a:xfrm>
            <a:off x="984261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596D565-989E-DB11-CE4A-31321D485749}"/>
              </a:ext>
            </a:extLst>
          </p:cNvPr>
          <p:cNvSpPr/>
          <p:nvPr/>
        </p:nvSpPr>
        <p:spPr>
          <a:xfrm>
            <a:off x="920879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05599E9-C16D-90FB-5761-A065C1A928A9}"/>
              </a:ext>
            </a:extLst>
          </p:cNvPr>
          <p:cNvSpPr/>
          <p:nvPr/>
        </p:nvSpPr>
        <p:spPr>
          <a:xfrm>
            <a:off x="984261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613177C-664F-F1BE-8F73-AE7B1704DB28}"/>
              </a:ext>
            </a:extLst>
          </p:cNvPr>
          <p:cNvSpPr/>
          <p:nvPr/>
        </p:nvSpPr>
        <p:spPr>
          <a:xfrm>
            <a:off x="984261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7059E44-8184-642D-DCDC-2B711E7A599F}"/>
              </a:ext>
            </a:extLst>
          </p:cNvPr>
          <p:cNvSpPr/>
          <p:nvPr/>
        </p:nvSpPr>
        <p:spPr>
          <a:xfrm>
            <a:off x="920879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CC13A9E-424B-52B3-DC74-6C7825394D2F}"/>
              </a:ext>
            </a:extLst>
          </p:cNvPr>
          <p:cNvSpPr/>
          <p:nvPr/>
        </p:nvSpPr>
        <p:spPr>
          <a:xfrm>
            <a:off x="984261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98EFBFF-0363-2160-68ED-8D7F63F26389}"/>
              </a:ext>
            </a:extLst>
          </p:cNvPr>
          <p:cNvSpPr/>
          <p:nvPr/>
        </p:nvSpPr>
        <p:spPr>
          <a:xfrm>
            <a:off x="984261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64F637D-C0D7-D33B-4588-75428C4C2DB8}"/>
              </a:ext>
            </a:extLst>
          </p:cNvPr>
          <p:cNvSpPr/>
          <p:nvPr/>
        </p:nvSpPr>
        <p:spPr>
          <a:xfrm>
            <a:off x="920879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AFDAB4F-0B18-AFC8-8DF1-D2E71F4F3082}"/>
              </a:ext>
            </a:extLst>
          </p:cNvPr>
          <p:cNvSpPr/>
          <p:nvPr/>
        </p:nvSpPr>
        <p:spPr>
          <a:xfrm>
            <a:off x="975210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A0F3B66-1E77-5C36-D8D8-0E949E7E7CFE}"/>
              </a:ext>
            </a:extLst>
          </p:cNvPr>
          <p:cNvSpPr/>
          <p:nvPr/>
        </p:nvSpPr>
        <p:spPr>
          <a:xfrm>
            <a:off x="920879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15B8E0AB-C249-FDFC-9A21-92312BE319E7}"/>
              </a:ext>
            </a:extLst>
          </p:cNvPr>
          <p:cNvSpPr/>
          <p:nvPr/>
        </p:nvSpPr>
        <p:spPr>
          <a:xfrm>
            <a:off x="975210" y="48090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343FD21-C7CF-8A4B-E420-99C7934BDCA2}"/>
              </a:ext>
            </a:extLst>
          </p:cNvPr>
          <p:cNvSpPr/>
          <p:nvPr/>
        </p:nvSpPr>
        <p:spPr>
          <a:xfrm>
            <a:off x="920879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03992171-B906-AE96-64E4-B2F45A4705E5}"/>
              </a:ext>
            </a:extLst>
          </p:cNvPr>
          <p:cNvSpPr/>
          <p:nvPr/>
        </p:nvSpPr>
        <p:spPr>
          <a:xfrm>
            <a:off x="975210" y="50624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B42DA31-743C-931C-B111-189D0497D979}"/>
              </a:ext>
            </a:extLst>
          </p:cNvPr>
          <p:cNvSpPr/>
          <p:nvPr/>
        </p:nvSpPr>
        <p:spPr>
          <a:xfrm>
            <a:off x="920879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3695B63-626F-5AE2-18E1-A43AA245877A}"/>
              </a:ext>
            </a:extLst>
          </p:cNvPr>
          <p:cNvSpPr/>
          <p:nvPr/>
        </p:nvSpPr>
        <p:spPr>
          <a:xfrm>
            <a:off x="984261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35BF588-B8CF-2A02-014B-8979F0272069}"/>
              </a:ext>
            </a:extLst>
          </p:cNvPr>
          <p:cNvSpPr/>
          <p:nvPr/>
        </p:nvSpPr>
        <p:spPr>
          <a:xfrm>
            <a:off x="984261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AFDD8A4-669F-CA62-1D7E-9EC2529646D4}"/>
              </a:ext>
            </a:extLst>
          </p:cNvPr>
          <p:cNvSpPr/>
          <p:nvPr/>
        </p:nvSpPr>
        <p:spPr>
          <a:xfrm>
            <a:off x="920879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5491987-1CAF-49B0-0452-A4A6FF633978}"/>
              </a:ext>
            </a:extLst>
          </p:cNvPr>
          <p:cNvSpPr/>
          <p:nvPr/>
        </p:nvSpPr>
        <p:spPr>
          <a:xfrm>
            <a:off x="975210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C5EC239-5BD3-5498-0344-704E0413643E}"/>
              </a:ext>
            </a:extLst>
          </p:cNvPr>
          <p:cNvSpPr/>
          <p:nvPr/>
        </p:nvSpPr>
        <p:spPr>
          <a:xfrm>
            <a:off x="920879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25159FD-6145-E8B9-9D60-4C73A538752C}"/>
              </a:ext>
            </a:extLst>
          </p:cNvPr>
          <p:cNvSpPr/>
          <p:nvPr/>
        </p:nvSpPr>
        <p:spPr>
          <a:xfrm>
            <a:off x="984261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947060B-A851-E36A-9741-39CEBFE38D3B}"/>
              </a:ext>
            </a:extLst>
          </p:cNvPr>
          <p:cNvSpPr/>
          <p:nvPr/>
        </p:nvSpPr>
        <p:spPr>
          <a:xfrm>
            <a:off x="984261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99BCD7C0-90C0-DB51-EB55-85B1B16229B7}"/>
              </a:ext>
            </a:extLst>
          </p:cNvPr>
          <p:cNvSpPr/>
          <p:nvPr/>
        </p:nvSpPr>
        <p:spPr>
          <a:xfrm>
            <a:off x="1174409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CB68B9B-98C0-B91C-730A-CC31965A7B92}"/>
              </a:ext>
            </a:extLst>
          </p:cNvPr>
          <p:cNvSpPr/>
          <p:nvPr/>
        </p:nvSpPr>
        <p:spPr>
          <a:xfrm>
            <a:off x="1237792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CFE12CA5-E8EA-A3B7-0A04-5F5CD403A08E}"/>
              </a:ext>
            </a:extLst>
          </p:cNvPr>
          <p:cNvSpPr/>
          <p:nvPr/>
        </p:nvSpPr>
        <p:spPr>
          <a:xfrm>
            <a:off x="1237792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6132B62-909E-0A0D-E022-5C4FE731C0D3}"/>
              </a:ext>
            </a:extLst>
          </p:cNvPr>
          <p:cNvSpPr/>
          <p:nvPr/>
        </p:nvSpPr>
        <p:spPr>
          <a:xfrm>
            <a:off x="1174409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DDFB269D-D9B3-3FB2-5923-E55940E6D670}"/>
              </a:ext>
            </a:extLst>
          </p:cNvPr>
          <p:cNvSpPr/>
          <p:nvPr/>
        </p:nvSpPr>
        <p:spPr>
          <a:xfrm>
            <a:off x="1228740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82E83805-6802-38D1-D348-EE36BA1553FA}"/>
              </a:ext>
            </a:extLst>
          </p:cNvPr>
          <p:cNvSpPr/>
          <p:nvPr/>
        </p:nvSpPr>
        <p:spPr>
          <a:xfrm>
            <a:off x="1174409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EB8A6DE-F016-5A14-F82B-445516DF381D}"/>
              </a:ext>
            </a:extLst>
          </p:cNvPr>
          <p:cNvSpPr/>
          <p:nvPr/>
        </p:nvSpPr>
        <p:spPr>
          <a:xfrm>
            <a:off x="1237792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0B97A80D-AE24-53DD-E241-F9A2B8C0D110}"/>
              </a:ext>
            </a:extLst>
          </p:cNvPr>
          <p:cNvSpPr/>
          <p:nvPr/>
        </p:nvSpPr>
        <p:spPr>
          <a:xfrm>
            <a:off x="1237792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79C4A310-A396-5986-DCB0-1527055D864D}"/>
              </a:ext>
            </a:extLst>
          </p:cNvPr>
          <p:cNvSpPr/>
          <p:nvPr/>
        </p:nvSpPr>
        <p:spPr>
          <a:xfrm>
            <a:off x="1427939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42B8038D-538B-DF69-B520-DF4F84CC7281}"/>
              </a:ext>
            </a:extLst>
          </p:cNvPr>
          <p:cNvSpPr/>
          <p:nvPr/>
        </p:nvSpPr>
        <p:spPr>
          <a:xfrm>
            <a:off x="1491322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257FE710-F2D7-BEC1-FA50-F4378DB8BCEF}"/>
              </a:ext>
            </a:extLst>
          </p:cNvPr>
          <p:cNvSpPr/>
          <p:nvPr/>
        </p:nvSpPr>
        <p:spPr>
          <a:xfrm>
            <a:off x="1491322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ED96E1C-43BE-F2A1-E580-531DB8E8CE4F}"/>
              </a:ext>
            </a:extLst>
          </p:cNvPr>
          <p:cNvSpPr/>
          <p:nvPr/>
        </p:nvSpPr>
        <p:spPr>
          <a:xfrm>
            <a:off x="1427939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90EED15C-2334-A3A4-7774-BBFDFC88DE18}"/>
              </a:ext>
            </a:extLst>
          </p:cNvPr>
          <p:cNvSpPr/>
          <p:nvPr/>
        </p:nvSpPr>
        <p:spPr>
          <a:xfrm>
            <a:off x="1491322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EE393BD3-AFF2-1846-863C-01B99DDC246D}"/>
              </a:ext>
            </a:extLst>
          </p:cNvPr>
          <p:cNvSpPr/>
          <p:nvPr/>
        </p:nvSpPr>
        <p:spPr>
          <a:xfrm>
            <a:off x="1491322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DB2728F-AB05-A613-1983-4F55923B1BC6}"/>
              </a:ext>
            </a:extLst>
          </p:cNvPr>
          <p:cNvSpPr/>
          <p:nvPr/>
        </p:nvSpPr>
        <p:spPr>
          <a:xfrm>
            <a:off x="1427939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5038B591-E8E7-EA87-224A-D500DD36BAF7}"/>
              </a:ext>
            </a:extLst>
          </p:cNvPr>
          <p:cNvSpPr/>
          <p:nvPr/>
        </p:nvSpPr>
        <p:spPr>
          <a:xfrm>
            <a:off x="1482270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9E6AA9C-2FBE-0BD7-6874-62D07682AD88}"/>
              </a:ext>
            </a:extLst>
          </p:cNvPr>
          <p:cNvSpPr/>
          <p:nvPr/>
        </p:nvSpPr>
        <p:spPr>
          <a:xfrm>
            <a:off x="1681469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30E3D72-15FE-466D-B8A0-4819B184E698}"/>
              </a:ext>
            </a:extLst>
          </p:cNvPr>
          <p:cNvSpPr/>
          <p:nvPr/>
        </p:nvSpPr>
        <p:spPr>
          <a:xfrm>
            <a:off x="1744852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F2BEB34B-7E6E-168C-55A6-67BAB18F0145}"/>
              </a:ext>
            </a:extLst>
          </p:cNvPr>
          <p:cNvSpPr/>
          <p:nvPr/>
        </p:nvSpPr>
        <p:spPr>
          <a:xfrm>
            <a:off x="1744852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0D65574-C58D-B972-9FDD-248CC16D760F}"/>
              </a:ext>
            </a:extLst>
          </p:cNvPr>
          <p:cNvSpPr/>
          <p:nvPr/>
        </p:nvSpPr>
        <p:spPr>
          <a:xfrm>
            <a:off x="1681469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A6A0032-EF0C-430D-16D3-A7427837B09C}"/>
              </a:ext>
            </a:extLst>
          </p:cNvPr>
          <p:cNvSpPr/>
          <p:nvPr/>
        </p:nvSpPr>
        <p:spPr>
          <a:xfrm>
            <a:off x="1735800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B73E688-75F7-9CCB-82BA-66CBC5B647A1}"/>
              </a:ext>
            </a:extLst>
          </p:cNvPr>
          <p:cNvSpPr/>
          <p:nvPr/>
        </p:nvSpPr>
        <p:spPr>
          <a:xfrm>
            <a:off x="1681469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AEA295F9-430D-67EA-FC8C-2CE71C1D72BA}"/>
              </a:ext>
            </a:extLst>
          </p:cNvPr>
          <p:cNvSpPr/>
          <p:nvPr/>
        </p:nvSpPr>
        <p:spPr>
          <a:xfrm>
            <a:off x="1744852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B82C69F5-25FD-F562-5250-3E7F6133FD4F}"/>
              </a:ext>
            </a:extLst>
          </p:cNvPr>
          <p:cNvSpPr/>
          <p:nvPr/>
        </p:nvSpPr>
        <p:spPr>
          <a:xfrm>
            <a:off x="1744852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3030E85-147F-6DAA-A46D-1BE839E8BBAA}"/>
              </a:ext>
            </a:extLst>
          </p:cNvPr>
          <p:cNvSpPr/>
          <p:nvPr/>
        </p:nvSpPr>
        <p:spPr>
          <a:xfrm>
            <a:off x="193500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EA8AB82-B5FB-17D1-D7D7-5D1261FA15AC}"/>
              </a:ext>
            </a:extLst>
          </p:cNvPr>
          <p:cNvSpPr/>
          <p:nvPr/>
        </p:nvSpPr>
        <p:spPr>
          <a:xfrm>
            <a:off x="1989330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BDCFBA34-13E6-6BF9-36EB-5702E3B441B9}"/>
              </a:ext>
            </a:extLst>
          </p:cNvPr>
          <p:cNvSpPr/>
          <p:nvPr/>
        </p:nvSpPr>
        <p:spPr>
          <a:xfrm>
            <a:off x="1935000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7B574020-42D5-9A07-6190-F00767C825C4}"/>
              </a:ext>
            </a:extLst>
          </p:cNvPr>
          <p:cNvSpPr/>
          <p:nvPr/>
        </p:nvSpPr>
        <p:spPr>
          <a:xfrm>
            <a:off x="1989330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772D6E9-1E9E-0950-46CC-AED22307C8F6}"/>
              </a:ext>
            </a:extLst>
          </p:cNvPr>
          <p:cNvSpPr/>
          <p:nvPr/>
        </p:nvSpPr>
        <p:spPr>
          <a:xfrm>
            <a:off x="1935000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62C6A4E-AB12-A89D-2588-3CBF16051DF3}"/>
              </a:ext>
            </a:extLst>
          </p:cNvPr>
          <p:cNvSpPr/>
          <p:nvPr/>
        </p:nvSpPr>
        <p:spPr>
          <a:xfrm>
            <a:off x="1989330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D6FDFD7D-D1C3-CF4C-7644-9A781FD519DC}"/>
              </a:ext>
            </a:extLst>
          </p:cNvPr>
          <p:cNvSpPr/>
          <p:nvPr/>
        </p:nvSpPr>
        <p:spPr>
          <a:xfrm>
            <a:off x="218853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8DC530B-1506-A06C-C551-6DABA6C6E8A6}"/>
              </a:ext>
            </a:extLst>
          </p:cNvPr>
          <p:cNvSpPr/>
          <p:nvPr/>
        </p:nvSpPr>
        <p:spPr>
          <a:xfrm>
            <a:off x="2251912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194D15F2-27CF-EDEA-96E8-68E150691644}"/>
              </a:ext>
            </a:extLst>
          </p:cNvPr>
          <p:cNvSpPr/>
          <p:nvPr/>
        </p:nvSpPr>
        <p:spPr>
          <a:xfrm>
            <a:off x="2251912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AD4B66F9-7AA0-E3EE-D41F-308BC6E14CED}"/>
              </a:ext>
            </a:extLst>
          </p:cNvPr>
          <p:cNvSpPr/>
          <p:nvPr/>
        </p:nvSpPr>
        <p:spPr>
          <a:xfrm>
            <a:off x="218853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C3A41C32-B53E-AC0F-E7CB-F45FFD6202DC}"/>
              </a:ext>
            </a:extLst>
          </p:cNvPr>
          <p:cNvSpPr/>
          <p:nvPr/>
        </p:nvSpPr>
        <p:spPr>
          <a:xfrm>
            <a:off x="2251912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51B33E94-E9A6-D119-65B0-F8B219FA08A6}"/>
              </a:ext>
            </a:extLst>
          </p:cNvPr>
          <p:cNvSpPr/>
          <p:nvPr/>
        </p:nvSpPr>
        <p:spPr>
          <a:xfrm>
            <a:off x="2251912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1511D14-531C-6ECA-A8C0-1B0398640C1C}"/>
              </a:ext>
            </a:extLst>
          </p:cNvPr>
          <p:cNvSpPr/>
          <p:nvPr/>
        </p:nvSpPr>
        <p:spPr>
          <a:xfrm>
            <a:off x="2188530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3B96423-4A2C-C7C4-C9D1-F66F788F1A04}"/>
              </a:ext>
            </a:extLst>
          </p:cNvPr>
          <p:cNvSpPr/>
          <p:nvPr/>
        </p:nvSpPr>
        <p:spPr>
          <a:xfrm>
            <a:off x="2242860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3C288F88-EABE-FFA5-FA51-1269469A05BA}"/>
              </a:ext>
            </a:extLst>
          </p:cNvPr>
          <p:cNvSpPr/>
          <p:nvPr/>
        </p:nvSpPr>
        <p:spPr>
          <a:xfrm>
            <a:off x="2188530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5EDACA30-64C4-581C-738D-964D34D8963C}"/>
              </a:ext>
            </a:extLst>
          </p:cNvPr>
          <p:cNvSpPr/>
          <p:nvPr/>
        </p:nvSpPr>
        <p:spPr>
          <a:xfrm>
            <a:off x="2251912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B6904DD-867E-0F56-5DE2-C6502CF57420}"/>
              </a:ext>
            </a:extLst>
          </p:cNvPr>
          <p:cNvSpPr/>
          <p:nvPr/>
        </p:nvSpPr>
        <p:spPr>
          <a:xfrm>
            <a:off x="2251912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8E280BD1-E3DE-2B18-350B-047443238928}"/>
              </a:ext>
            </a:extLst>
          </p:cNvPr>
          <p:cNvSpPr/>
          <p:nvPr/>
        </p:nvSpPr>
        <p:spPr>
          <a:xfrm>
            <a:off x="2188530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43160045-A51C-E135-7FB2-E158EEB82288}"/>
              </a:ext>
            </a:extLst>
          </p:cNvPr>
          <p:cNvSpPr/>
          <p:nvPr/>
        </p:nvSpPr>
        <p:spPr>
          <a:xfrm>
            <a:off x="2242860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CEB2097-208D-9971-E2A9-E2C7C8A7CBF2}"/>
              </a:ext>
            </a:extLst>
          </p:cNvPr>
          <p:cNvSpPr/>
          <p:nvPr/>
        </p:nvSpPr>
        <p:spPr>
          <a:xfrm>
            <a:off x="2188530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195D56C1-65A6-D881-D013-501C59B98E21}"/>
              </a:ext>
            </a:extLst>
          </p:cNvPr>
          <p:cNvSpPr/>
          <p:nvPr/>
        </p:nvSpPr>
        <p:spPr>
          <a:xfrm>
            <a:off x="2242860" y="48090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ED5A6A9E-C426-7273-2ECA-8326034C0997}"/>
              </a:ext>
            </a:extLst>
          </p:cNvPr>
          <p:cNvSpPr/>
          <p:nvPr/>
        </p:nvSpPr>
        <p:spPr>
          <a:xfrm>
            <a:off x="2188530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39EC2C45-E595-8730-58C3-2A21EE047D3E}"/>
              </a:ext>
            </a:extLst>
          </p:cNvPr>
          <p:cNvSpPr/>
          <p:nvPr/>
        </p:nvSpPr>
        <p:spPr>
          <a:xfrm>
            <a:off x="2242860" y="50624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437CAFE0-AC4B-A14B-876B-C63EE5E38094}"/>
              </a:ext>
            </a:extLst>
          </p:cNvPr>
          <p:cNvSpPr/>
          <p:nvPr/>
        </p:nvSpPr>
        <p:spPr>
          <a:xfrm>
            <a:off x="2188530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EA53F3CB-14FD-B6A7-4ED6-A234DA318C46}"/>
              </a:ext>
            </a:extLst>
          </p:cNvPr>
          <p:cNvSpPr/>
          <p:nvPr/>
        </p:nvSpPr>
        <p:spPr>
          <a:xfrm>
            <a:off x="2251912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1DDADB9D-F632-0FE4-F752-C6B8792CE228}"/>
              </a:ext>
            </a:extLst>
          </p:cNvPr>
          <p:cNvSpPr/>
          <p:nvPr/>
        </p:nvSpPr>
        <p:spPr>
          <a:xfrm>
            <a:off x="2251912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C09F1373-D27D-07A2-493A-F8736532D95A}"/>
              </a:ext>
            </a:extLst>
          </p:cNvPr>
          <p:cNvSpPr/>
          <p:nvPr/>
        </p:nvSpPr>
        <p:spPr>
          <a:xfrm>
            <a:off x="218853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1EF31C8-7ABC-2C60-EB37-7A121644F6D3}"/>
              </a:ext>
            </a:extLst>
          </p:cNvPr>
          <p:cNvSpPr/>
          <p:nvPr/>
        </p:nvSpPr>
        <p:spPr>
          <a:xfrm>
            <a:off x="2242860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EE24905-7A38-031B-3689-E663161EFB4D}"/>
              </a:ext>
            </a:extLst>
          </p:cNvPr>
          <p:cNvSpPr/>
          <p:nvPr/>
        </p:nvSpPr>
        <p:spPr>
          <a:xfrm>
            <a:off x="218853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9D383606-E996-9793-F735-42DD9AFAEE2A}"/>
              </a:ext>
            </a:extLst>
          </p:cNvPr>
          <p:cNvSpPr/>
          <p:nvPr/>
        </p:nvSpPr>
        <p:spPr>
          <a:xfrm>
            <a:off x="2242860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6869C5F-A19F-D307-0C2F-CE9579036FC1}"/>
              </a:ext>
            </a:extLst>
          </p:cNvPr>
          <p:cNvSpPr/>
          <p:nvPr/>
        </p:nvSpPr>
        <p:spPr>
          <a:xfrm>
            <a:off x="244206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AA622589-DA8C-58FD-D22C-CAA5CD3BBA7D}"/>
              </a:ext>
            </a:extLst>
          </p:cNvPr>
          <p:cNvSpPr/>
          <p:nvPr/>
        </p:nvSpPr>
        <p:spPr>
          <a:xfrm>
            <a:off x="2505442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26995C35-FE3D-E324-656D-F4FE7CFE7E29}"/>
              </a:ext>
            </a:extLst>
          </p:cNvPr>
          <p:cNvSpPr/>
          <p:nvPr/>
        </p:nvSpPr>
        <p:spPr>
          <a:xfrm>
            <a:off x="2505442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C47D63C9-3A84-4850-D32D-BA52B0152487}"/>
              </a:ext>
            </a:extLst>
          </p:cNvPr>
          <p:cNvSpPr/>
          <p:nvPr/>
        </p:nvSpPr>
        <p:spPr>
          <a:xfrm>
            <a:off x="244206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BE3605A6-6183-6C8C-378F-6C83241BF536}"/>
              </a:ext>
            </a:extLst>
          </p:cNvPr>
          <p:cNvSpPr/>
          <p:nvPr/>
        </p:nvSpPr>
        <p:spPr>
          <a:xfrm>
            <a:off x="2496391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875A6AC1-992B-3E9E-0590-FC1DCC58EC67}"/>
              </a:ext>
            </a:extLst>
          </p:cNvPr>
          <p:cNvSpPr/>
          <p:nvPr/>
        </p:nvSpPr>
        <p:spPr>
          <a:xfrm>
            <a:off x="2442060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CE1815C-59AA-F392-0D9F-418835A93E74}"/>
              </a:ext>
            </a:extLst>
          </p:cNvPr>
          <p:cNvSpPr/>
          <p:nvPr/>
        </p:nvSpPr>
        <p:spPr>
          <a:xfrm>
            <a:off x="2505442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6EDF4B04-02F6-8824-83D7-8A2F5721A47D}"/>
              </a:ext>
            </a:extLst>
          </p:cNvPr>
          <p:cNvSpPr/>
          <p:nvPr/>
        </p:nvSpPr>
        <p:spPr>
          <a:xfrm>
            <a:off x="2505442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D32FCD77-1C74-0B8D-7B0B-06DC5FB4B401}"/>
              </a:ext>
            </a:extLst>
          </p:cNvPr>
          <p:cNvSpPr/>
          <p:nvPr/>
        </p:nvSpPr>
        <p:spPr>
          <a:xfrm>
            <a:off x="2442060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F2F7AAB9-293D-A72C-BDB9-4A3462A95332}"/>
              </a:ext>
            </a:extLst>
          </p:cNvPr>
          <p:cNvSpPr/>
          <p:nvPr/>
        </p:nvSpPr>
        <p:spPr>
          <a:xfrm>
            <a:off x="2496391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804B90E-3AE2-2629-7184-9B7EF63E0245}"/>
              </a:ext>
            </a:extLst>
          </p:cNvPr>
          <p:cNvSpPr/>
          <p:nvPr/>
        </p:nvSpPr>
        <p:spPr>
          <a:xfrm>
            <a:off x="2442060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B0B977FC-E848-7292-2310-9CB49F5A3495}"/>
              </a:ext>
            </a:extLst>
          </p:cNvPr>
          <p:cNvSpPr/>
          <p:nvPr/>
        </p:nvSpPr>
        <p:spPr>
          <a:xfrm>
            <a:off x="2505442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7419BC11-7740-EB41-C0DC-54252FCE7F16}"/>
              </a:ext>
            </a:extLst>
          </p:cNvPr>
          <p:cNvSpPr/>
          <p:nvPr/>
        </p:nvSpPr>
        <p:spPr>
          <a:xfrm>
            <a:off x="2505442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6094D371-9962-A64E-9A1C-54F9AE8BF2C2}"/>
              </a:ext>
            </a:extLst>
          </p:cNvPr>
          <p:cNvSpPr/>
          <p:nvPr/>
        </p:nvSpPr>
        <p:spPr>
          <a:xfrm>
            <a:off x="2442060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8102D24C-A30B-8B81-136D-CBFA3DF20581}"/>
              </a:ext>
            </a:extLst>
          </p:cNvPr>
          <p:cNvSpPr/>
          <p:nvPr/>
        </p:nvSpPr>
        <p:spPr>
          <a:xfrm>
            <a:off x="2496391" y="48090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55675F3-E165-98A9-EFC8-178B33E2326C}"/>
              </a:ext>
            </a:extLst>
          </p:cNvPr>
          <p:cNvSpPr/>
          <p:nvPr/>
        </p:nvSpPr>
        <p:spPr>
          <a:xfrm>
            <a:off x="2442060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C12D1FEB-7C9B-FFE6-072C-6C79CE112434}"/>
              </a:ext>
            </a:extLst>
          </p:cNvPr>
          <p:cNvSpPr/>
          <p:nvPr/>
        </p:nvSpPr>
        <p:spPr>
          <a:xfrm>
            <a:off x="2505442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4B761194-FC5F-EC7F-B230-EE5B38028B30}"/>
              </a:ext>
            </a:extLst>
          </p:cNvPr>
          <p:cNvSpPr/>
          <p:nvPr/>
        </p:nvSpPr>
        <p:spPr>
          <a:xfrm>
            <a:off x="2505442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A39FD5A-8678-15C5-6E7D-1F634B7AEB0F}"/>
              </a:ext>
            </a:extLst>
          </p:cNvPr>
          <p:cNvSpPr/>
          <p:nvPr/>
        </p:nvSpPr>
        <p:spPr>
          <a:xfrm>
            <a:off x="2442060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8A4DD68F-C93A-A772-DE4B-8F6652EDF0F5}"/>
              </a:ext>
            </a:extLst>
          </p:cNvPr>
          <p:cNvSpPr/>
          <p:nvPr/>
        </p:nvSpPr>
        <p:spPr>
          <a:xfrm>
            <a:off x="2496391" y="531599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46A87C0A-71CF-1F01-1F11-F41C37CDE569}"/>
              </a:ext>
            </a:extLst>
          </p:cNvPr>
          <p:cNvSpPr/>
          <p:nvPr/>
        </p:nvSpPr>
        <p:spPr>
          <a:xfrm>
            <a:off x="244206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7D481BB-8A17-D252-82BC-C0F89295DEE5}"/>
              </a:ext>
            </a:extLst>
          </p:cNvPr>
          <p:cNvSpPr/>
          <p:nvPr/>
        </p:nvSpPr>
        <p:spPr>
          <a:xfrm>
            <a:off x="2505442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BA782DEF-A405-B273-F30E-E2C743268787}"/>
              </a:ext>
            </a:extLst>
          </p:cNvPr>
          <p:cNvSpPr/>
          <p:nvPr/>
        </p:nvSpPr>
        <p:spPr>
          <a:xfrm>
            <a:off x="2505442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C598B02C-C032-57D3-FAF5-7B4E40BA5ECA}"/>
              </a:ext>
            </a:extLst>
          </p:cNvPr>
          <p:cNvSpPr/>
          <p:nvPr/>
        </p:nvSpPr>
        <p:spPr>
          <a:xfrm>
            <a:off x="244206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01DB5AC5-3275-7403-A8E2-D9F03C46F095}"/>
              </a:ext>
            </a:extLst>
          </p:cNvPr>
          <p:cNvSpPr/>
          <p:nvPr/>
        </p:nvSpPr>
        <p:spPr>
          <a:xfrm>
            <a:off x="2496391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A2DC79A1-BF06-8823-9E96-61F332878D18}"/>
              </a:ext>
            </a:extLst>
          </p:cNvPr>
          <p:cNvSpPr/>
          <p:nvPr/>
        </p:nvSpPr>
        <p:spPr>
          <a:xfrm>
            <a:off x="2866539" y="3474494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E9973F38-B929-DD3A-9CE1-43D75E356B4D}"/>
              </a:ext>
            </a:extLst>
          </p:cNvPr>
          <p:cNvSpPr/>
          <p:nvPr/>
        </p:nvSpPr>
        <p:spPr>
          <a:xfrm>
            <a:off x="287924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90DE2C6-D991-F67D-C678-5EDE5DC2C1A4}"/>
              </a:ext>
            </a:extLst>
          </p:cNvPr>
          <p:cNvSpPr/>
          <p:nvPr/>
        </p:nvSpPr>
        <p:spPr>
          <a:xfrm>
            <a:off x="2933570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7BFC5159-1A48-5791-62F3-1E393D4DA7D2}"/>
              </a:ext>
            </a:extLst>
          </p:cNvPr>
          <p:cNvSpPr/>
          <p:nvPr/>
        </p:nvSpPr>
        <p:spPr>
          <a:xfrm>
            <a:off x="287924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58C3B3D1-2785-4748-FFE4-B7131601E89A}"/>
              </a:ext>
            </a:extLst>
          </p:cNvPr>
          <p:cNvSpPr/>
          <p:nvPr/>
        </p:nvSpPr>
        <p:spPr>
          <a:xfrm>
            <a:off x="2942622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B1BE4E65-2E91-9CD9-820F-4642D0B0D8A4}"/>
              </a:ext>
            </a:extLst>
          </p:cNvPr>
          <p:cNvSpPr/>
          <p:nvPr/>
        </p:nvSpPr>
        <p:spPr>
          <a:xfrm>
            <a:off x="2942622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CD894485-5C3B-4449-4E8E-1F6693BEF3E7}"/>
              </a:ext>
            </a:extLst>
          </p:cNvPr>
          <p:cNvSpPr/>
          <p:nvPr/>
        </p:nvSpPr>
        <p:spPr>
          <a:xfrm>
            <a:off x="287924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67EB4F7-7192-8887-89AC-57DD83F865ED}"/>
              </a:ext>
            </a:extLst>
          </p:cNvPr>
          <p:cNvSpPr/>
          <p:nvPr/>
        </p:nvSpPr>
        <p:spPr>
          <a:xfrm>
            <a:off x="2933570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2E42FF3D-76E3-2172-BCDA-FBEDEA8F41C9}"/>
              </a:ext>
            </a:extLst>
          </p:cNvPr>
          <p:cNvSpPr/>
          <p:nvPr/>
        </p:nvSpPr>
        <p:spPr>
          <a:xfrm>
            <a:off x="287924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62358ECF-7962-C760-94F8-3CE7A8B4DC4E}"/>
              </a:ext>
            </a:extLst>
          </p:cNvPr>
          <p:cNvSpPr/>
          <p:nvPr/>
        </p:nvSpPr>
        <p:spPr>
          <a:xfrm>
            <a:off x="2933570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0ADB66A6-5731-48D4-43D0-D0634FBABCB0}"/>
              </a:ext>
            </a:extLst>
          </p:cNvPr>
          <p:cNvSpPr/>
          <p:nvPr/>
        </p:nvSpPr>
        <p:spPr>
          <a:xfrm>
            <a:off x="313277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9DFD54AF-297C-D4CA-5F3A-4F233C741D82}"/>
              </a:ext>
            </a:extLst>
          </p:cNvPr>
          <p:cNvSpPr/>
          <p:nvPr/>
        </p:nvSpPr>
        <p:spPr>
          <a:xfrm>
            <a:off x="3196152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EE5B85CC-7A6D-4A8F-CB83-807C04281A36}"/>
              </a:ext>
            </a:extLst>
          </p:cNvPr>
          <p:cNvSpPr/>
          <p:nvPr/>
        </p:nvSpPr>
        <p:spPr>
          <a:xfrm>
            <a:off x="3196152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730ED5DF-1631-F86D-448E-38B158B6C56F}"/>
              </a:ext>
            </a:extLst>
          </p:cNvPr>
          <p:cNvSpPr/>
          <p:nvPr/>
        </p:nvSpPr>
        <p:spPr>
          <a:xfrm>
            <a:off x="313277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47AF2C2E-C6D4-9D68-87D5-E28DCB3A73AE}"/>
              </a:ext>
            </a:extLst>
          </p:cNvPr>
          <p:cNvSpPr/>
          <p:nvPr/>
        </p:nvSpPr>
        <p:spPr>
          <a:xfrm>
            <a:off x="3196152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A4C443F-FE5E-BAF5-FB43-3F4BF0A9D53C}"/>
              </a:ext>
            </a:extLst>
          </p:cNvPr>
          <p:cNvSpPr/>
          <p:nvPr/>
        </p:nvSpPr>
        <p:spPr>
          <a:xfrm>
            <a:off x="3196152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17DA223D-64A7-D97E-8B72-E08611376431}"/>
              </a:ext>
            </a:extLst>
          </p:cNvPr>
          <p:cNvSpPr/>
          <p:nvPr/>
        </p:nvSpPr>
        <p:spPr>
          <a:xfrm>
            <a:off x="313277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5C1CDBD5-6C84-1810-51FE-7F1C61B800C6}"/>
              </a:ext>
            </a:extLst>
          </p:cNvPr>
          <p:cNvSpPr/>
          <p:nvPr/>
        </p:nvSpPr>
        <p:spPr>
          <a:xfrm>
            <a:off x="3187101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0D40B052-2E5C-F38B-D165-201F192D4B8C}"/>
              </a:ext>
            </a:extLst>
          </p:cNvPr>
          <p:cNvSpPr/>
          <p:nvPr/>
        </p:nvSpPr>
        <p:spPr>
          <a:xfrm>
            <a:off x="313277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AF2F6CA-B9E2-8CD1-8963-8EAFFAA357BA}"/>
              </a:ext>
            </a:extLst>
          </p:cNvPr>
          <p:cNvSpPr/>
          <p:nvPr/>
        </p:nvSpPr>
        <p:spPr>
          <a:xfrm>
            <a:off x="3187101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D22C364F-4ABA-3C01-0E5B-58B3B4CD65E9}"/>
              </a:ext>
            </a:extLst>
          </p:cNvPr>
          <p:cNvSpPr/>
          <p:nvPr/>
        </p:nvSpPr>
        <p:spPr>
          <a:xfrm>
            <a:off x="338630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C026275B-3C43-4551-56FF-797D7B68B8CC}"/>
              </a:ext>
            </a:extLst>
          </p:cNvPr>
          <p:cNvSpPr/>
          <p:nvPr/>
        </p:nvSpPr>
        <p:spPr>
          <a:xfrm>
            <a:off x="3440631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E640DEAF-66CF-518D-3887-AC1E07267461}"/>
              </a:ext>
            </a:extLst>
          </p:cNvPr>
          <p:cNvSpPr/>
          <p:nvPr/>
        </p:nvSpPr>
        <p:spPr>
          <a:xfrm>
            <a:off x="338630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E4420008-D3FD-022A-C114-824D8BBDE6BA}"/>
              </a:ext>
            </a:extLst>
          </p:cNvPr>
          <p:cNvSpPr/>
          <p:nvPr/>
        </p:nvSpPr>
        <p:spPr>
          <a:xfrm>
            <a:off x="3440631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C660CDC5-12F5-E39B-43ED-406B29EC4F50}"/>
              </a:ext>
            </a:extLst>
          </p:cNvPr>
          <p:cNvSpPr/>
          <p:nvPr/>
        </p:nvSpPr>
        <p:spPr>
          <a:xfrm>
            <a:off x="338630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3FCFFD76-C84C-8DCE-4E23-756960D0CA23}"/>
              </a:ext>
            </a:extLst>
          </p:cNvPr>
          <p:cNvSpPr/>
          <p:nvPr/>
        </p:nvSpPr>
        <p:spPr>
          <a:xfrm>
            <a:off x="3440631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A90A89CB-5538-B702-61EB-A345BE8D93B8}"/>
              </a:ext>
            </a:extLst>
          </p:cNvPr>
          <p:cNvSpPr/>
          <p:nvPr/>
        </p:nvSpPr>
        <p:spPr>
          <a:xfrm>
            <a:off x="338630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9942790C-D9C5-722A-EB54-F53EBA3F332C}"/>
              </a:ext>
            </a:extLst>
          </p:cNvPr>
          <p:cNvSpPr/>
          <p:nvPr/>
        </p:nvSpPr>
        <p:spPr>
          <a:xfrm>
            <a:off x="3449683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670650D2-A014-7F9C-E0FC-7C186865D7D3}"/>
              </a:ext>
            </a:extLst>
          </p:cNvPr>
          <p:cNvSpPr/>
          <p:nvPr/>
        </p:nvSpPr>
        <p:spPr>
          <a:xfrm>
            <a:off x="3449683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F8506653-2431-1E71-581E-73D0816FCE86}"/>
              </a:ext>
            </a:extLst>
          </p:cNvPr>
          <p:cNvSpPr/>
          <p:nvPr/>
        </p:nvSpPr>
        <p:spPr>
          <a:xfrm>
            <a:off x="363983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9FBC8933-C9DC-BB47-A399-7EDE19D591C0}"/>
              </a:ext>
            </a:extLst>
          </p:cNvPr>
          <p:cNvSpPr/>
          <p:nvPr/>
        </p:nvSpPr>
        <p:spPr>
          <a:xfrm>
            <a:off x="3703213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4010E5E3-C628-995F-6608-245B42C15460}"/>
              </a:ext>
            </a:extLst>
          </p:cNvPr>
          <p:cNvSpPr/>
          <p:nvPr/>
        </p:nvSpPr>
        <p:spPr>
          <a:xfrm>
            <a:off x="3703213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B660AAB9-3E9F-B320-4265-7BD7045807B7}"/>
              </a:ext>
            </a:extLst>
          </p:cNvPr>
          <p:cNvSpPr/>
          <p:nvPr/>
        </p:nvSpPr>
        <p:spPr>
          <a:xfrm>
            <a:off x="363983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0F87829B-EF19-5CB6-441A-A5CF038E7A9F}"/>
              </a:ext>
            </a:extLst>
          </p:cNvPr>
          <p:cNvSpPr/>
          <p:nvPr/>
        </p:nvSpPr>
        <p:spPr>
          <a:xfrm>
            <a:off x="3694161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8907CCD9-9197-4A29-388C-D663F37B08E8}"/>
              </a:ext>
            </a:extLst>
          </p:cNvPr>
          <p:cNvSpPr/>
          <p:nvPr/>
        </p:nvSpPr>
        <p:spPr>
          <a:xfrm>
            <a:off x="3639830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35488745-9B0A-8240-C51D-A8F6973205CA}"/>
              </a:ext>
            </a:extLst>
          </p:cNvPr>
          <p:cNvSpPr/>
          <p:nvPr/>
        </p:nvSpPr>
        <p:spPr>
          <a:xfrm>
            <a:off x="3694161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C4A51D92-B621-EC0C-78CA-835F3FB9E4CD}"/>
              </a:ext>
            </a:extLst>
          </p:cNvPr>
          <p:cNvSpPr/>
          <p:nvPr/>
        </p:nvSpPr>
        <p:spPr>
          <a:xfrm>
            <a:off x="3639830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A01D1D1E-7925-F286-FD29-63C8AAEF3E01}"/>
              </a:ext>
            </a:extLst>
          </p:cNvPr>
          <p:cNvSpPr/>
          <p:nvPr/>
        </p:nvSpPr>
        <p:spPr>
          <a:xfrm>
            <a:off x="3694161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15AB0399-275B-6BCB-09FC-9C2A0CF0FE23}"/>
              </a:ext>
            </a:extLst>
          </p:cNvPr>
          <p:cNvSpPr/>
          <p:nvPr/>
        </p:nvSpPr>
        <p:spPr>
          <a:xfrm>
            <a:off x="3639830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7196EB29-CDDA-5134-E523-75581EA002CB}"/>
              </a:ext>
            </a:extLst>
          </p:cNvPr>
          <p:cNvSpPr/>
          <p:nvPr/>
        </p:nvSpPr>
        <p:spPr>
          <a:xfrm>
            <a:off x="3703213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9462BE29-E8BF-26C8-F3F0-2C1977C40681}"/>
              </a:ext>
            </a:extLst>
          </p:cNvPr>
          <p:cNvSpPr/>
          <p:nvPr/>
        </p:nvSpPr>
        <p:spPr>
          <a:xfrm>
            <a:off x="3703213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AB7FB123-3E78-C81A-6B65-2CFF42985B03}"/>
              </a:ext>
            </a:extLst>
          </p:cNvPr>
          <p:cNvSpPr/>
          <p:nvPr/>
        </p:nvSpPr>
        <p:spPr>
          <a:xfrm>
            <a:off x="3639830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F2CD5071-EE3E-F248-40C5-C2690FEE1BDF}"/>
              </a:ext>
            </a:extLst>
          </p:cNvPr>
          <p:cNvSpPr/>
          <p:nvPr/>
        </p:nvSpPr>
        <p:spPr>
          <a:xfrm>
            <a:off x="3703213" y="481805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8CED4F2C-3677-97B3-5A18-55B332B8EE90}"/>
              </a:ext>
            </a:extLst>
          </p:cNvPr>
          <p:cNvSpPr/>
          <p:nvPr/>
        </p:nvSpPr>
        <p:spPr>
          <a:xfrm>
            <a:off x="3703213" y="481805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8E131A7F-C0C6-A8DD-C756-499C2649F0E2}"/>
              </a:ext>
            </a:extLst>
          </p:cNvPr>
          <p:cNvSpPr/>
          <p:nvPr/>
        </p:nvSpPr>
        <p:spPr>
          <a:xfrm>
            <a:off x="3639830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3A2301C0-72CF-06C0-79EA-A55FE8BEEB11}"/>
              </a:ext>
            </a:extLst>
          </p:cNvPr>
          <p:cNvSpPr/>
          <p:nvPr/>
        </p:nvSpPr>
        <p:spPr>
          <a:xfrm>
            <a:off x="3694161" y="50624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6496945-0D33-B6AC-DE60-D92829DB7937}"/>
              </a:ext>
            </a:extLst>
          </p:cNvPr>
          <p:cNvSpPr/>
          <p:nvPr/>
        </p:nvSpPr>
        <p:spPr>
          <a:xfrm>
            <a:off x="3639830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5CE39DAB-71E9-8EC7-9258-1185AC287770}"/>
              </a:ext>
            </a:extLst>
          </p:cNvPr>
          <p:cNvSpPr/>
          <p:nvPr/>
        </p:nvSpPr>
        <p:spPr>
          <a:xfrm>
            <a:off x="3703213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4A99627-CE8E-C2E2-F485-FFD6E6DCE6EF}"/>
              </a:ext>
            </a:extLst>
          </p:cNvPr>
          <p:cNvSpPr/>
          <p:nvPr/>
        </p:nvSpPr>
        <p:spPr>
          <a:xfrm>
            <a:off x="3703213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1CFBAE39-C473-6416-5830-9921746AB6DA}"/>
              </a:ext>
            </a:extLst>
          </p:cNvPr>
          <p:cNvSpPr/>
          <p:nvPr/>
        </p:nvSpPr>
        <p:spPr>
          <a:xfrm>
            <a:off x="363983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44C06052-C5D1-D83A-A82F-6F2549F7670F}"/>
              </a:ext>
            </a:extLst>
          </p:cNvPr>
          <p:cNvSpPr/>
          <p:nvPr/>
        </p:nvSpPr>
        <p:spPr>
          <a:xfrm>
            <a:off x="3703213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3A35FB75-16E0-33E5-EC2A-5B47BCD33C23}"/>
              </a:ext>
            </a:extLst>
          </p:cNvPr>
          <p:cNvSpPr/>
          <p:nvPr/>
        </p:nvSpPr>
        <p:spPr>
          <a:xfrm>
            <a:off x="3703213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D9464A5D-5D09-2917-F84A-2F1E35B1CA57}"/>
              </a:ext>
            </a:extLst>
          </p:cNvPr>
          <p:cNvSpPr/>
          <p:nvPr/>
        </p:nvSpPr>
        <p:spPr>
          <a:xfrm>
            <a:off x="363983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8EC18846-37BB-D858-ECC4-32DA7A833EBE}"/>
              </a:ext>
            </a:extLst>
          </p:cNvPr>
          <p:cNvSpPr/>
          <p:nvPr/>
        </p:nvSpPr>
        <p:spPr>
          <a:xfrm>
            <a:off x="3694161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B5380C3D-6BE8-13D4-A787-8AF8A0964AC3}"/>
              </a:ext>
            </a:extLst>
          </p:cNvPr>
          <p:cNvSpPr/>
          <p:nvPr/>
        </p:nvSpPr>
        <p:spPr>
          <a:xfrm>
            <a:off x="3893360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8E84A672-E4F5-7CD5-704B-691B0624EC92}"/>
              </a:ext>
            </a:extLst>
          </p:cNvPr>
          <p:cNvSpPr/>
          <p:nvPr/>
        </p:nvSpPr>
        <p:spPr>
          <a:xfrm>
            <a:off x="3956743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C5C6DB9-AD57-6D38-7619-BA84F399B48D}"/>
              </a:ext>
            </a:extLst>
          </p:cNvPr>
          <p:cNvSpPr/>
          <p:nvPr/>
        </p:nvSpPr>
        <p:spPr>
          <a:xfrm>
            <a:off x="3956743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997509FA-174B-6E43-2BCE-66C8E12A84D3}"/>
              </a:ext>
            </a:extLst>
          </p:cNvPr>
          <p:cNvSpPr/>
          <p:nvPr/>
        </p:nvSpPr>
        <p:spPr>
          <a:xfrm>
            <a:off x="3893360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EAC8AA25-C32F-93F8-FE75-ECA20A27AAAC}"/>
              </a:ext>
            </a:extLst>
          </p:cNvPr>
          <p:cNvSpPr/>
          <p:nvPr/>
        </p:nvSpPr>
        <p:spPr>
          <a:xfrm>
            <a:off x="3947691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81318FAB-EE2D-8419-B9CD-C936A570EF62}"/>
              </a:ext>
            </a:extLst>
          </p:cNvPr>
          <p:cNvSpPr/>
          <p:nvPr/>
        </p:nvSpPr>
        <p:spPr>
          <a:xfrm>
            <a:off x="3893360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84853805-9EEF-305B-8FBA-35967768C300}"/>
              </a:ext>
            </a:extLst>
          </p:cNvPr>
          <p:cNvSpPr/>
          <p:nvPr/>
        </p:nvSpPr>
        <p:spPr>
          <a:xfrm>
            <a:off x="3956743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8D3C6D87-3499-6BEB-36D5-5F9C95419694}"/>
              </a:ext>
            </a:extLst>
          </p:cNvPr>
          <p:cNvSpPr/>
          <p:nvPr/>
        </p:nvSpPr>
        <p:spPr>
          <a:xfrm>
            <a:off x="3956743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4EC7D21D-0AB0-4544-A54E-6C501A614281}"/>
              </a:ext>
            </a:extLst>
          </p:cNvPr>
          <p:cNvSpPr/>
          <p:nvPr/>
        </p:nvSpPr>
        <p:spPr>
          <a:xfrm>
            <a:off x="3893360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5CE214F6-DF0B-43DC-07CF-33611654A3E4}"/>
              </a:ext>
            </a:extLst>
          </p:cNvPr>
          <p:cNvSpPr/>
          <p:nvPr/>
        </p:nvSpPr>
        <p:spPr>
          <a:xfrm>
            <a:off x="3956743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B887A3FF-4C7D-189C-899A-7296AB51AEB8}"/>
              </a:ext>
            </a:extLst>
          </p:cNvPr>
          <p:cNvSpPr/>
          <p:nvPr/>
        </p:nvSpPr>
        <p:spPr>
          <a:xfrm>
            <a:off x="3956743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F4DA3089-14D8-FF94-4BF8-7FFC2AE1B195}"/>
              </a:ext>
            </a:extLst>
          </p:cNvPr>
          <p:cNvSpPr/>
          <p:nvPr/>
        </p:nvSpPr>
        <p:spPr>
          <a:xfrm>
            <a:off x="3893360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1B44B59D-5B3F-195B-5A0D-B2E92AFEA71C}"/>
              </a:ext>
            </a:extLst>
          </p:cNvPr>
          <p:cNvSpPr/>
          <p:nvPr/>
        </p:nvSpPr>
        <p:spPr>
          <a:xfrm>
            <a:off x="3956743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23E0AB12-57F0-CBFA-3B4B-F0503AE4F28B}"/>
              </a:ext>
            </a:extLst>
          </p:cNvPr>
          <p:cNvSpPr/>
          <p:nvPr/>
        </p:nvSpPr>
        <p:spPr>
          <a:xfrm>
            <a:off x="3956743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73050F81-AC99-1588-EA80-5CADFF0924ED}"/>
              </a:ext>
            </a:extLst>
          </p:cNvPr>
          <p:cNvSpPr/>
          <p:nvPr/>
        </p:nvSpPr>
        <p:spPr>
          <a:xfrm>
            <a:off x="3893360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D166D3D0-488A-2454-6182-CE0FC3AFF948}"/>
              </a:ext>
            </a:extLst>
          </p:cNvPr>
          <p:cNvSpPr/>
          <p:nvPr/>
        </p:nvSpPr>
        <p:spPr>
          <a:xfrm>
            <a:off x="3947691" y="48090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11DCA4DE-D81B-5413-A294-5E6A42DD406C}"/>
              </a:ext>
            </a:extLst>
          </p:cNvPr>
          <p:cNvSpPr/>
          <p:nvPr/>
        </p:nvSpPr>
        <p:spPr>
          <a:xfrm>
            <a:off x="3893360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67521EF7-B8AA-ED46-DC73-F2B4E25B0DFA}"/>
              </a:ext>
            </a:extLst>
          </p:cNvPr>
          <p:cNvSpPr/>
          <p:nvPr/>
        </p:nvSpPr>
        <p:spPr>
          <a:xfrm>
            <a:off x="3947691" y="50624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68E0FCA7-96E9-40BC-D58D-CFB36EF63AD9}"/>
              </a:ext>
            </a:extLst>
          </p:cNvPr>
          <p:cNvSpPr/>
          <p:nvPr/>
        </p:nvSpPr>
        <p:spPr>
          <a:xfrm>
            <a:off x="3893360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2EB7AEB3-4201-057D-E1AA-B12E0F22E2AA}"/>
              </a:ext>
            </a:extLst>
          </p:cNvPr>
          <p:cNvSpPr/>
          <p:nvPr/>
        </p:nvSpPr>
        <p:spPr>
          <a:xfrm>
            <a:off x="3956743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7EF0185F-212E-3C80-8F36-91473C902976}"/>
              </a:ext>
            </a:extLst>
          </p:cNvPr>
          <p:cNvSpPr/>
          <p:nvPr/>
        </p:nvSpPr>
        <p:spPr>
          <a:xfrm>
            <a:off x="3956743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F8D42910-3ACC-278B-8021-2710FEC2C993}"/>
              </a:ext>
            </a:extLst>
          </p:cNvPr>
          <p:cNvSpPr/>
          <p:nvPr/>
        </p:nvSpPr>
        <p:spPr>
          <a:xfrm>
            <a:off x="3893360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14192DB7-6DE2-A64E-3E7D-6DEF6EB7E195}"/>
              </a:ext>
            </a:extLst>
          </p:cNvPr>
          <p:cNvSpPr/>
          <p:nvPr/>
        </p:nvSpPr>
        <p:spPr>
          <a:xfrm>
            <a:off x="3956743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086A3FE6-E193-FF24-5D57-5C799FFB9038}"/>
              </a:ext>
            </a:extLst>
          </p:cNvPr>
          <p:cNvSpPr/>
          <p:nvPr/>
        </p:nvSpPr>
        <p:spPr>
          <a:xfrm>
            <a:off x="3956743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D5176A73-CEF3-897C-23F5-9C97E9BE100E}"/>
              </a:ext>
            </a:extLst>
          </p:cNvPr>
          <p:cNvSpPr/>
          <p:nvPr/>
        </p:nvSpPr>
        <p:spPr>
          <a:xfrm>
            <a:off x="3893360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03DBF971-4762-49BB-7C69-A5B5BA182204}"/>
              </a:ext>
            </a:extLst>
          </p:cNvPr>
          <p:cNvSpPr/>
          <p:nvPr/>
        </p:nvSpPr>
        <p:spPr>
          <a:xfrm>
            <a:off x="3956743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48AF4856-2AF6-DD43-6741-FA9B008A24E0}"/>
              </a:ext>
            </a:extLst>
          </p:cNvPr>
          <p:cNvSpPr/>
          <p:nvPr/>
        </p:nvSpPr>
        <p:spPr>
          <a:xfrm>
            <a:off x="3956743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E2F3228C-20FC-3AD5-C841-2920C90B88BA}"/>
              </a:ext>
            </a:extLst>
          </p:cNvPr>
          <p:cNvSpPr/>
          <p:nvPr/>
        </p:nvSpPr>
        <p:spPr>
          <a:xfrm>
            <a:off x="414689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0E6083BB-C730-7574-2DF0-5B6DDDDBEDAB}"/>
              </a:ext>
            </a:extLst>
          </p:cNvPr>
          <p:cNvSpPr/>
          <p:nvPr/>
        </p:nvSpPr>
        <p:spPr>
          <a:xfrm>
            <a:off x="4210273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F3BB6CAB-2055-BE30-6DFD-56311FFE489A}"/>
              </a:ext>
            </a:extLst>
          </p:cNvPr>
          <p:cNvSpPr/>
          <p:nvPr/>
        </p:nvSpPr>
        <p:spPr>
          <a:xfrm>
            <a:off x="4210273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5B834797-5034-F870-9480-B15ECF95922E}"/>
              </a:ext>
            </a:extLst>
          </p:cNvPr>
          <p:cNvSpPr/>
          <p:nvPr/>
        </p:nvSpPr>
        <p:spPr>
          <a:xfrm>
            <a:off x="4146891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60B32A29-68D6-139C-72FC-499826AD1148}"/>
              </a:ext>
            </a:extLst>
          </p:cNvPr>
          <p:cNvSpPr/>
          <p:nvPr/>
        </p:nvSpPr>
        <p:spPr>
          <a:xfrm>
            <a:off x="4210273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E1B8495C-FCEF-C24F-60F4-98B38F77ECA6}"/>
              </a:ext>
            </a:extLst>
          </p:cNvPr>
          <p:cNvSpPr/>
          <p:nvPr/>
        </p:nvSpPr>
        <p:spPr>
          <a:xfrm>
            <a:off x="4210273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9B910FC3-1CA3-905B-36AD-4FB173989203}"/>
              </a:ext>
            </a:extLst>
          </p:cNvPr>
          <p:cNvSpPr/>
          <p:nvPr/>
        </p:nvSpPr>
        <p:spPr>
          <a:xfrm>
            <a:off x="4146891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45219EFE-7FD6-19F3-4A43-65F46AC67CC9}"/>
              </a:ext>
            </a:extLst>
          </p:cNvPr>
          <p:cNvSpPr/>
          <p:nvPr/>
        </p:nvSpPr>
        <p:spPr>
          <a:xfrm>
            <a:off x="4210273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3D8ADB33-B1C0-C5D6-B232-A72E77678135}"/>
              </a:ext>
            </a:extLst>
          </p:cNvPr>
          <p:cNvSpPr/>
          <p:nvPr/>
        </p:nvSpPr>
        <p:spPr>
          <a:xfrm>
            <a:off x="4210273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3EFFAE65-AB39-75B8-A775-847F799A87E5}"/>
              </a:ext>
            </a:extLst>
          </p:cNvPr>
          <p:cNvSpPr/>
          <p:nvPr/>
        </p:nvSpPr>
        <p:spPr>
          <a:xfrm>
            <a:off x="4146891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9DBBF747-802C-BBF0-267C-6C5D5441D06C}"/>
              </a:ext>
            </a:extLst>
          </p:cNvPr>
          <p:cNvSpPr/>
          <p:nvPr/>
        </p:nvSpPr>
        <p:spPr>
          <a:xfrm>
            <a:off x="4201221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6C1B76D3-4CE3-1F90-D36A-989DBE50D897}"/>
              </a:ext>
            </a:extLst>
          </p:cNvPr>
          <p:cNvSpPr/>
          <p:nvPr/>
        </p:nvSpPr>
        <p:spPr>
          <a:xfrm>
            <a:off x="440042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9AFCB82F-73CC-E5FB-D017-A699910EBA6E}"/>
              </a:ext>
            </a:extLst>
          </p:cNvPr>
          <p:cNvSpPr/>
          <p:nvPr/>
        </p:nvSpPr>
        <p:spPr>
          <a:xfrm>
            <a:off x="4454751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E7B93D7F-B2D6-7A5E-5722-5542D42FF52E}"/>
              </a:ext>
            </a:extLst>
          </p:cNvPr>
          <p:cNvSpPr/>
          <p:nvPr/>
        </p:nvSpPr>
        <p:spPr>
          <a:xfrm>
            <a:off x="4400421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8050D06E-FC0C-F231-0B1C-A928AB3478EF}"/>
              </a:ext>
            </a:extLst>
          </p:cNvPr>
          <p:cNvSpPr/>
          <p:nvPr/>
        </p:nvSpPr>
        <p:spPr>
          <a:xfrm>
            <a:off x="4463803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52E1DAA-6719-2B6C-EB28-A125ECBD0C09}"/>
              </a:ext>
            </a:extLst>
          </p:cNvPr>
          <p:cNvSpPr/>
          <p:nvPr/>
        </p:nvSpPr>
        <p:spPr>
          <a:xfrm>
            <a:off x="4463803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7E70B4D6-335F-F462-90F4-865413896E81}"/>
              </a:ext>
            </a:extLst>
          </p:cNvPr>
          <p:cNvSpPr/>
          <p:nvPr/>
        </p:nvSpPr>
        <p:spPr>
          <a:xfrm>
            <a:off x="4400421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0F3430BC-A20E-E2E3-4FD1-356BC4248229}"/>
              </a:ext>
            </a:extLst>
          </p:cNvPr>
          <p:cNvSpPr/>
          <p:nvPr/>
        </p:nvSpPr>
        <p:spPr>
          <a:xfrm>
            <a:off x="4454751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7811427D-7CD8-D18A-472F-FDB07E70B929}"/>
              </a:ext>
            </a:extLst>
          </p:cNvPr>
          <p:cNvSpPr/>
          <p:nvPr/>
        </p:nvSpPr>
        <p:spPr>
          <a:xfrm>
            <a:off x="4400421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C1FB2B3B-CE5F-D2A1-96BE-232461781605}"/>
              </a:ext>
            </a:extLst>
          </p:cNvPr>
          <p:cNvSpPr/>
          <p:nvPr/>
        </p:nvSpPr>
        <p:spPr>
          <a:xfrm>
            <a:off x="4454751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9FCDD8B6-F719-42C4-DFDE-FDD72C98A892}"/>
              </a:ext>
            </a:extLst>
          </p:cNvPr>
          <p:cNvSpPr/>
          <p:nvPr/>
        </p:nvSpPr>
        <p:spPr>
          <a:xfrm>
            <a:off x="4653951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4919A364-7EF5-2609-7376-1FC0E4B362BC}"/>
              </a:ext>
            </a:extLst>
          </p:cNvPr>
          <p:cNvSpPr/>
          <p:nvPr/>
        </p:nvSpPr>
        <p:spPr>
          <a:xfrm>
            <a:off x="4708282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97320851-8B58-6DDC-1AC9-E6D23973125D}"/>
              </a:ext>
            </a:extLst>
          </p:cNvPr>
          <p:cNvSpPr/>
          <p:nvPr/>
        </p:nvSpPr>
        <p:spPr>
          <a:xfrm>
            <a:off x="4653951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9334C73F-65F2-3831-3288-EFC75368223D}"/>
              </a:ext>
            </a:extLst>
          </p:cNvPr>
          <p:cNvSpPr/>
          <p:nvPr/>
        </p:nvSpPr>
        <p:spPr>
          <a:xfrm>
            <a:off x="4708282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4E62CE67-E1E4-549C-A1DD-9719C7569A95}"/>
              </a:ext>
            </a:extLst>
          </p:cNvPr>
          <p:cNvSpPr/>
          <p:nvPr/>
        </p:nvSpPr>
        <p:spPr>
          <a:xfrm>
            <a:off x="4653951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906669B4-C24F-1FA0-0461-86B2B39D72E2}"/>
              </a:ext>
            </a:extLst>
          </p:cNvPr>
          <p:cNvSpPr/>
          <p:nvPr/>
        </p:nvSpPr>
        <p:spPr>
          <a:xfrm>
            <a:off x="4708282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9F592834-8A51-11B4-761E-A80EC4482FFE}"/>
              </a:ext>
            </a:extLst>
          </p:cNvPr>
          <p:cNvSpPr/>
          <p:nvPr/>
        </p:nvSpPr>
        <p:spPr>
          <a:xfrm>
            <a:off x="4653951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E2A9A21C-97D8-B405-2952-1E2E09FCAB3E}"/>
              </a:ext>
            </a:extLst>
          </p:cNvPr>
          <p:cNvSpPr/>
          <p:nvPr/>
        </p:nvSpPr>
        <p:spPr>
          <a:xfrm>
            <a:off x="4708282" y="5822990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4291462C-B03B-FAAD-3CFA-2E28A535898E}"/>
              </a:ext>
            </a:extLst>
          </p:cNvPr>
          <p:cNvSpPr/>
          <p:nvPr/>
        </p:nvSpPr>
        <p:spPr>
          <a:xfrm>
            <a:off x="5142305" y="3474494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FB2A4B78-ED5E-458B-B35B-8E6A3D261A3D}"/>
              </a:ext>
            </a:extLst>
          </p:cNvPr>
          <p:cNvSpPr/>
          <p:nvPr/>
        </p:nvSpPr>
        <p:spPr>
          <a:xfrm>
            <a:off x="5155006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7A595ED8-0B14-A025-3B5C-346E762B42C4}"/>
              </a:ext>
            </a:extLst>
          </p:cNvPr>
          <p:cNvSpPr/>
          <p:nvPr/>
        </p:nvSpPr>
        <p:spPr>
          <a:xfrm>
            <a:off x="5209336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4181A16B-6CDB-BDFD-80B5-A6D4C5F3152B}"/>
              </a:ext>
            </a:extLst>
          </p:cNvPr>
          <p:cNvSpPr/>
          <p:nvPr/>
        </p:nvSpPr>
        <p:spPr>
          <a:xfrm>
            <a:off x="5155006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4B140A37-5C9F-806E-4DA9-4127B26962CF}"/>
              </a:ext>
            </a:extLst>
          </p:cNvPr>
          <p:cNvSpPr/>
          <p:nvPr/>
        </p:nvSpPr>
        <p:spPr>
          <a:xfrm>
            <a:off x="5209336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5AA92BD7-01F1-3837-CBDD-671D97BC93B3}"/>
              </a:ext>
            </a:extLst>
          </p:cNvPr>
          <p:cNvSpPr/>
          <p:nvPr/>
        </p:nvSpPr>
        <p:spPr>
          <a:xfrm>
            <a:off x="5155006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AEF9C22E-AF09-5178-74E0-00CAF9D02BDD}"/>
              </a:ext>
            </a:extLst>
          </p:cNvPr>
          <p:cNvSpPr/>
          <p:nvPr/>
        </p:nvSpPr>
        <p:spPr>
          <a:xfrm>
            <a:off x="5209336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EC4048CC-9DAE-707F-5DAB-737156BE7D98}"/>
              </a:ext>
            </a:extLst>
          </p:cNvPr>
          <p:cNvSpPr/>
          <p:nvPr/>
        </p:nvSpPr>
        <p:spPr>
          <a:xfrm>
            <a:off x="5155006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821D2AFC-8CD1-B908-CFF7-CA356B632FA1}"/>
              </a:ext>
            </a:extLst>
          </p:cNvPr>
          <p:cNvSpPr/>
          <p:nvPr/>
        </p:nvSpPr>
        <p:spPr>
          <a:xfrm>
            <a:off x="5218388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85C7EC99-3579-D86F-B83A-A0E211B86571}"/>
              </a:ext>
            </a:extLst>
          </p:cNvPr>
          <p:cNvSpPr/>
          <p:nvPr/>
        </p:nvSpPr>
        <p:spPr>
          <a:xfrm>
            <a:off x="5218388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091EE3AC-7F7D-2DD0-6183-F1B9C328A46D}"/>
              </a:ext>
            </a:extLst>
          </p:cNvPr>
          <p:cNvSpPr/>
          <p:nvPr/>
        </p:nvSpPr>
        <p:spPr>
          <a:xfrm>
            <a:off x="5155006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3A8DC491-1A62-D34D-4BC2-D75FECC165B8}"/>
              </a:ext>
            </a:extLst>
          </p:cNvPr>
          <p:cNvSpPr/>
          <p:nvPr/>
        </p:nvSpPr>
        <p:spPr>
          <a:xfrm>
            <a:off x="5209336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6A45F869-C2A1-2C52-6E8E-C610C959EE9D}"/>
              </a:ext>
            </a:extLst>
          </p:cNvPr>
          <p:cNvSpPr/>
          <p:nvPr/>
        </p:nvSpPr>
        <p:spPr>
          <a:xfrm>
            <a:off x="5155006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41F74168-15FA-DAF1-B5A5-0213728FABA2}"/>
              </a:ext>
            </a:extLst>
          </p:cNvPr>
          <p:cNvSpPr/>
          <p:nvPr/>
        </p:nvSpPr>
        <p:spPr>
          <a:xfrm>
            <a:off x="5209336" y="48090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3DC1BBAE-4E4E-51E0-6D5C-42E15212B5A5}"/>
              </a:ext>
            </a:extLst>
          </p:cNvPr>
          <p:cNvSpPr/>
          <p:nvPr/>
        </p:nvSpPr>
        <p:spPr>
          <a:xfrm>
            <a:off x="5155006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339A0D43-B862-909F-2368-2470E1179DF0}"/>
              </a:ext>
            </a:extLst>
          </p:cNvPr>
          <p:cNvSpPr/>
          <p:nvPr/>
        </p:nvSpPr>
        <p:spPr>
          <a:xfrm>
            <a:off x="5218388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061494AD-277F-C48A-000A-25B2C8ECC74F}"/>
              </a:ext>
            </a:extLst>
          </p:cNvPr>
          <p:cNvSpPr/>
          <p:nvPr/>
        </p:nvSpPr>
        <p:spPr>
          <a:xfrm>
            <a:off x="5218388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87E10DE0-2D74-F39E-EE07-33B7E03AD305}"/>
              </a:ext>
            </a:extLst>
          </p:cNvPr>
          <p:cNvSpPr/>
          <p:nvPr/>
        </p:nvSpPr>
        <p:spPr>
          <a:xfrm>
            <a:off x="5155006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9EC7A6A4-8DE5-01E0-AD8C-10406C071AA0}"/>
              </a:ext>
            </a:extLst>
          </p:cNvPr>
          <p:cNvSpPr/>
          <p:nvPr/>
        </p:nvSpPr>
        <p:spPr>
          <a:xfrm>
            <a:off x="5209336" y="531599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6AEC6B9B-EA14-F143-E51E-16F9EC57EAF0}"/>
              </a:ext>
            </a:extLst>
          </p:cNvPr>
          <p:cNvSpPr/>
          <p:nvPr/>
        </p:nvSpPr>
        <p:spPr>
          <a:xfrm>
            <a:off x="5155006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E5D349C0-EDB4-9C4A-3261-FC2D326D2457}"/>
              </a:ext>
            </a:extLst>
          </p:cNvPr>
          <p:cNvSpPr/>
          <p:nvPr/>
        </p:nvSpPr>
        <p:spPr>
          <a:xfrm>
            <a:off x="5209336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1CFDA7BF-B522-0B4D-72BD-98D18AA55A3D}"/>
              </a:ext>
            </a:extLst>
          </p:cNvPr>
          <p:cNvSpPr/>
          <p:nvPr/>
        </p:nvSpPr>
        <p:spPr>
          <a:xfrm>
            <a:off x="5155006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9991DFFF-13AE-422F-97B8-EB70E572C471}"/>
              </a:ext>
            </a:extLst>
          </p:cNvPr>
          <p:cNvSpPr/>
          <p:nvPr/>
        </p:nvSpPr>
        <p:spPr>
          <a:xfrm>
            <a:off x="5218388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20AE7040-C9BF-7ADD-6445-8B19499AB093}"/>
              </a:ext>
            </a:extLst>
          </p:cNvPr>
          <p:cNvSpPr/>
          <p:nvPr/>
        </p:nvSpPr>
        <p:spPr>
          <a:xfrm>
            <a:off x="5218388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DE35FB61-D276-4B41-70D0-A110E58EF179}"/>
              </a:ext>
            </a:extLst>
          </p:cNvPr>
          <p:cNvSpPr/>
          <p:nvPr/>
        </p:nvSpPr>
        <p:spPr>
          <a:xfrm>
            <a:off x="5408536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46317F3C-C91F-02D5-0AEC-9862E0CF9789}"/>
              </a:ext>
            </a:extLst>
          </p:cNvPr>
          <p:cNvSpPr/>
          <p:nvPr/>
        </p:nvSpPr>
        <p:spPr>
          <a:xfrm>
            <a:off x="5462867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E9BF63BB-6CC9-CAF6-2D70-B57193870505}"/>
              </a:ext>
            </a:extLst>
          </p:cNvPr>
          <p:cNvSpPr/>
          <p:nvPr/>
        </p:nvSpPr>
        <p:spPr>
          <a:xfrm>
            <a:off x="5408536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1173832F-CE7A-BEBD-1181-C3185D7E46C4}"/>
              </a:ext>
            </a:extLst>
          </p:cNvPr>
          <p:cNvSpPr/>
          <p:nvPr/>
        </p:nvSpPr>
        <p:spPr>
          <a:xfrm>
            <a:off x="5471918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8442F54F-2FA3-0CC8-7550-0F295D44AF4A}"/>
              </a:ext>
            </a:extLst>
          </p:cNvPr>
          <p:cNvSpPr/>
          <p:nvPr/>
        </p:nvSpPr>
        <p:spPr>
          <a:xfrm>
            <a:off x="5471918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F4A23139-C532-C508-CC55-FBA9EA70C8A6}"/>
              </a:ext>
            </a:extLst>
          </p:cNvPr>
          <p:cNvSpPr/>
          <p:nvPr/>
        </p:nvSpPr>
        <p:spPr>
          <a:xfrm>
            <a:off x="5408536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1E6DB258-5CA4-1661-9DB1-E48A84D5203A}"/>
              </a:ext>
            </a:extLst>
          </p:cNvPr>
          <p:cNvSpPr/>
          <p:nvPr/>
        </p:nvSpPr>
        <p:spPr>
          <a:xfrm>
            <a:off x="5462867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08D765FD-5AEA-7677-24A6-8FD3EC3C71F8}"/>
              </a:ext>
            </a:extLst>
          </p:cNvPr>
          <p:cNvSpPr/>
          <p:nvPr/>
        </p:nvSpPr>
        <p:spPr>
          <a:xfrm>
            <a:off x="5408536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F9FB3298-7E67-9099-F459-CBD267BD052D}"/>
              </a:ext>
            </a:extLst>
          </p:cNvPr>
          <p:cNvSpPr/>
          <p:nvPr/>
        </p:nvSpPr>
        <p:spPr>
          <a:xfrm>
            <a:off x="5462867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2D83A800-C286-B646-FFE7-E67F62464DD7}"/>
              </a:ext>
            </a:extLst>
          </p:cNvPr>
          <p:cNvSpPr/>
          <p:nvPr/>
        </p:nvSpPr>
        <p:spPr>
          <a:xfrm>
            <a:off x="5408536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C31CCF64-EDA2-11E1-FFCA-131802551EAD}"/>
              </a:ext>
            </a:extLst>
          </p:cNvPr>
          <p:cNvSpPr/>
          <p:nvPr/>
        </p:nvSpPr>
        <p:spPr>
          <a:xfrm>
            <a:off x="5462867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C6B2F246-2206-2A41-4F32-E36E82C52D9A}"/>
              </a:ext>
            </a:extLst>
          </p:cNvPr>
          <p:cNvSpPr/>
          <p:nvPr/>
        </p:nvSpPr>
        <p:spPr>
          <a:xfrm>
            <a:off x="5408536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B898FBC8-0960-8F7D-9925-50B1C287498F}"/>
              </a:ext>
            </a:extLst>
          </p:cNvPr>
          <p:cNvSpPr/>
          <p:nvPr/>
        </p:nvSpPr>
        <p:spPr>
          <a:xfrm>
            <a:off x="5471918" y="481805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757CE33A-91C3-3AF6-D30C-72EF1DC0E437}"/>
              </a:ext>
            </a:extLst>
          </p:cNvPr>
          <p:cNvSpPr/>
          <p:nvPr/>
        </p:nvSpPr>
        <p:spPr>
          <a:xfrm>
            <a:off x="5471918" y="481805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1608E46C-7E7B-9D86-7BB2-4A36C5DB920B}"/>
              </a:ext>
            </a:extLst>
          </p:cNvPr>
          <p:cNvSpPr/>
          <p:nvPr/>
        </p:nvSpPr>
        <p:spPr>
          <a:xfrm>
            <a:off x="5408536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D9031F6E-DFB9-8B8F-5AEC-E9B34D620FE0}"/>
              </a:ext>
            </a:extLst>
          </p:cNvPr>
          <p:cNvSpPr/>
          <p:nvPr/>
        </p:nvSpPr>
        <p:spPr>
          <a:xfrm>
            <a:off x="5471918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9CA47D85-7420-EDFE-95B8-2707BEB05338}"/>
              </a:ext>
            </a:extLst>
          </p:cNvPr>
          <p:cNvSpPr/>
          <p:nvPr/>
        </p:nvSpPr>
        <p:spPr>
          <a:xfrm>
            <a:off x="5471918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B4F544D4-56DB-065B-AF58-D4DDDD2F3284}"/>
              </a:ext>
            </a:extLst>
          </p:cNvPr>
          <p:cNvSpPr/>
          <p:nvPr/>
        </p:nvSpPr>
        <p:spPr>
          <a:xfrm>
            <a:off x="5408536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7F7789B2-1B1B-68CD-FE97-3F77DD73C088}"/>
              </a:ext>
            </a:extLst>
          </p:cNvPr>
          <p:cNvSpPr/>
          <p:nvPr/>
        </p:nvSpPr>
        <p:spPr>
          <a:xfrm>
            <a:off x="5471918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403520B5-396B-442F-A6C0-CFA68717A2BC}"/>
              </a:ext>
            </a:extLst>
          </p:cNvPr>
          <p:cNvSpPr/>
          <p:nvPr/>
        </p:nvSpPr>
        <p:spPr>
          <a:xfrm>
            <a:off x="5471918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EDE577F0-8B24-E6D8-3EAE-C9705E0157B4}"/>
              </a:ext>
            </a:extLst>
          </p:cNvPr>
          <p:cNvSpPr/>
          <p:nvPr/>
        </p:nvSpPr>
        <p:spPr>
          <a:xfrm>
            <a:off x="5408536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5E81B864-A397-D94A-7418-2CEEAFB549BB}"/>
              </a:ext>
            </a:extLst>
          </p:cNvPr>
          <p:cNvSpPr/>
          <p:nvPr/>
        </p:nvSpPr>
        <p:spPr>
          <a:xfrm>
            <a:off x="5462867" y="556949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4DCBAFA6-13BB-357C-2D8D-A8969B2B9996}"/>
              </a:ext>
            </a:extLst>
          </p:cNvPr>
          <p:cNvSpPr/>
          <p:nvPr/>
        </p:nvSpPr>
        <p:spPr>
          <a:xfrm>
            <a:off x="5408536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6DEA0B0A-49FC-1DC7-1728-CA9B6C35EA37}"/>
              </a:ext>
            </a:extLst>
          </p:cNvPr>
          <p:cNvSpPr/>
          <p:nvPr/>
        </p:nvSpPr>
        <p:spPr>
          <a:xfrm>
            <a:off x="5471918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22453ABD-2989-5E01-FC46-6B602F27B7D7}"/>
              </a:ext>
            </a:extLst>
          </p:cNvPr>
          <p:cNvSpPr/>
          <p:nvPr/>
        </p:nvSpPr>
        <p:spPr>
          <a:xfrm>
            <a:off x="5471918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BA96641B-B659-795A-77E6-1BB42D5D4A94}"/>
              </a:ext>
            </a:extLst>
          </p:cNvPr>
          <p:cNvSpPr/>
          <p:nvPr/>
        </p:nvSpPr>
        <p:spPr>
          <a:xfrm>
            <a:off x="5662066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BD09453D-BBD6-E09D-9B64-491AB4230CD0}"/>
              </a:ext>
            </a:extLst>
          </p:cNvPr>
          <p:cNvSpPr/>
          <p:nvPr/>
        </p:nvSpPr>
        <p:spPr>
          <a:xfrm>
            <a:off x="5725449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88932273-E906-450A-511C-27C0C57CB08D}"/>
              </a:ext>
            </a:extLst>
          </p:cNvPr>
          <p:cNvSpPr/>
          <p:nvPr/>
        </p:nvSpPr>
        <p:spPr>
          <a:xfrm>
            <a:off x="5725449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897C0570-BBBE-D8FD-D964-0009BB743EAD}"/>
              </a:ext>
            </a:extLst>
          </p:cNvPr>
          <p:cNvSpPr/>
          <p:nvPr/>
        </p:nvSpPr>
        <p:spPr>
          <a:xfrm>
            <a:off x="5662066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28509F2B-2A50-CBC4-5F78-024E11498E0C}"/>
              </a:ext>
            </a:extLst>
          </p:cNvPr>
          <p:cNvSpPr/>
          <p:nvPr/>
        </p:nvSpPr>
        <p:spPr>
          <a:xfrm>
            <a:off x="5725449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EEFC5050-E024-BFFC-FD80-2B06EC32A0BB}"/>
              </a:ext>
            </a:extLst>
          </p:cNvPr>
          <p:cNvSpPr/>
          <p:nvPr/>
        </p:nvSpPr>
        <p:spPr>
          <a:xfrm>
            <a:off x="5725449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4566981E-546D-86A0-C70A-E17302DA8242}"/>
              </a:ext>
            </a:extLst>
          </p:cNvPr>
          <p:cNvSpPr/>
          <p:nvPr/>
        </p:nvSpPr>
        <p:spPr>
          <a:xfrm>
            <a:off x="5662066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91FE943F-36FC-D337-BA30-A10C381D16D5}"/>
              </a:ext>
            </a:extLst>
          </p:cNvPr>
          <p:cNvSpPr/>
          <p:nvPr/>
        </p:nvSpPr>
        <p:spPr>
          <a:xfrm>
            <a:off x="5725449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6204D780-35F9-36A6-6A91-BBDB6F03AF0A}"/>
              </a:ext>
            </a:extLst>
          </p:cNvPr>
          <p:cNvSpPr/>
          <p:nvPr/>
        </p:nvSpPr>
        <p:spPr>
          <a:xfrm>
            <a:off x="5725449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EFB236B3-3969-BF33-D2D8-785034078F74}"/>
              </a:ext>
            </a:extLst>
          </p:cNvPr>
          <p:cNvSpPr/>
          <p:nvPr/>
        </p:nvSpPr>
        <p:spPr>
          <a:xfrm>
            <a:off x="5915596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E184548D-8B3B-0E89-D694-E7FA94576068}"/>
              </a:ext>
            </a:extLst>
          </p:cNvPr>
          <p:cNvSpPr/>
          <p:nvPr/>
        </p:nvSpPr>
        <p:spPr>
          <a:xfrm>
            <a:off x="5969927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3052EA58-58E2-12A2-B6FE-88D7AEC0A0BA}"/>
              </a:ext>
            </a:extLst>
          </p:cNvPr>
          <p:cNvSpPr/>
          <p:nvPr/>
        </p:nvSpPr>
        <p:spPr>
          <a:xfrm>
            <a:off x="5915596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BD02BBE0-5EC6-638F-E3F5-960E6973BD29}"/>
              </a:ext>
            </a:extLst>
          </p:cNvPr>
          <p:cNvSpPr/>
          <p:nvPr/>
        </p:nvSpPr>
        <p:spPr>
          <a:xfrm>
            <a:off x="5969927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1CAFB1F4-793D-127E-EC3B-ECD9278E6713}"/>
              </a:ext>
            </a:extLst>
          </p:cNvPr>
          <p:cNvSpPr/>
          <p:nvPr/>
        </p:nvSpPr>
        <p:spPr>
          <a:xfrm>
            <a:off x="5915596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F15DAB66-308E-C5D9-2EC8-2B730DE9CEFF}"/>
              </a:ext>
            </a:extLst>
          </p:cNvPr>
          <p:cNvSpPr/>
          <p:nvPr/>
        </p:nvSpPr>
        <p:spPr>
          <a:xfrm>
            <a:off x="5969927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A9D678FF-BC85-88FB-2769-3B1381F685D0}"/>
              </a:ext>
            </a:extLst>
          </p:cNvPr>
          <p:cNvSpPr/>
          <p:nvPr/>
        </p:nvSpPr>
        <p:spPr>
          <a:xfrm>
            <a:off x="6169126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B9048517-D68E-60B5-AC01-FE2DC0A9553C}"/>
              </a:ext>
            </a:extLst>
          </p:cNvPr>
          <p:cNvSpPr/>
          <p:nvPr/>
        </p:nvSpPr>
        <p:spPr>
          <a:xfrm>
            <a:off x="6232509" y="4311058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7AF05251-AEDE-6AD1-6C66-13FF3FE2D8D9}"/>
              </a:ext>
            </a:extLst>
          </p:cNvPr>
          <p:cNvSpPr/>
          <p:nvPr/>
        </p:nvSpPr>
        <p:spPr>
          <a:xfrm>
            <a:off x="6232509" y="4311058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7D3F0898-993D-F63B-B8E1-B533C046B6D1}"/>
              </a:ext>
            </a:extLst>
          </p:cNvPr>
          <p:cNvSpPr/>
          <p:nvPr/>
        </p:nvSpPr>
        <p:spPr>
          <a:xfrm>
            <a:off x="6169126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4C4BA638-9E19-A166-7D09-B36A02A36D38}"/>
              </a:ext>
            </a:extLst>
          </p:cNvPr>
          <p:cNvSpPr/>
          <p:nvPr/>
        </p:nvSpPr>
        <p:spPr>
          <a:xfrm>
            <a:off x="6223457" y="455550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201CCB9C-9B15-C47A-050E-062AB01334B7}"/>
              </a:ext>
            </a:extLst>
          </p:cNvPr>
          <p:cNvSpPr/>
          <p:nvPr/>
        </p:nvSpPr>
        <p:spPr>
          <a:xfrm>
            <a:off x="6169126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D7D1DB07-ACEE-842C-DA97-29E3ED0C899C}"/>
              </a:ext>
            </a:extLst>
          </p:cNvPr>
          <p:cNvSpPr/>
          <p:nvPr/>
        </p:nvSpPr>
        <p:spPr>
          <a:xfrm>
            <a:off x="6232509" y="481805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83CFEA06-7FB0-0783-7C46-6AA44815FC46}"/>
              </a:ext>
            </a:extLst>
          </p:cNvPr>
          <p:cNvSpPr/>
          <p:nvPr/>
        </p:nvSpPr>
        <p:spPr>
          <a:xfrm>
            <a:off x="6232509" y="481805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258F194D-5E58-7071-CA7E-A1756491C4EF}"/>
              </a:ext>
            </a:extLst>
          </p:cNvPr>
          <p:cNvSpPr/>
          <p:nvPr/>
        </p:nvSpPr>
        <p:spPr>
          <a:xfrm>
            <a:off x="6422657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12E77A45-E224-569D-346B-8DCA9D9414FB}"/>
              </a:ext>
            </a:extLst>
          </p:cNvPr>
          <p:cNvSpPr/>
          <p:nvPr/>
        </p:nvSpPr>
        <p:spPr>
          <a:xfrm>
            <a:off x="6486039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E2A43044-799E-0AB2-B64B-F6BD57FEC32A}"/>
              </a:ext>
            </a:extLst>
          </p:cNvPr>
          <p:cNvSpPr/>
          <p:nvPr/>
        </p:nvSpPr>
        <p:spPr>
          <a:xfrm>
            <a:off x="6486039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F819AE99-DFED-1DA4-C6AE-32FB7AD07907}"/>
              </a:ext>
            </a:extLst>
          </p:cNvPr>
          <p:cNvSpPr/>
          <p:nvPr/>
        </p:nvSpPr>
        <p:spPr>
          <a:xfrm>
            <a:off x="6422657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41F8458C-645D-9076-2AC1-1C04BB5DB209}"/>
              </a:ext>
            </a:extLst>
          </p:cNvPr>
          <p:cNvSpPr/>
          <p:nvPr/>
        </p:nvSpPr>
        <p:spPr>
          <a:xfrm>
            <a:off x="6476987" y="480900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30AEBA32-A421-5E06-EA39-33746341CB5E}"/>
              </a:ext>
            </a:extLst>
          </p:cNvPr>
          <p:cNvSpPr/>
          <p:nvPr/>
        </p:nvSpPr>
        <p:spPr>
          <a:xfrm>
            <a:off x="6422657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1FD32A8C-A7A3-A504-9416-412F09E27D9B}"/>
              </a:ext>
            </a:extLst>
          </p:cNvPr>
          <p:cNvSpPr/>
          <p:nvPr/>
        </p:nvSpPr>
        <p:spPr>
          <a:xfrm>
            <a:off x="6476987" y="50624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0DBE5158-C586-468A-7C91-219B10915A7F}"/>
              </a:ext>
            </a:extLst>
          </p:cNvPr>
          <p:cNvSpPr/>
          <p:nvPr/>
        </p:nvSpPr>
        <p:spPr>
          <a:xfrm>
            <a:off x="6676187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18AA46D9-96D7-536C-8913-CCF4182A3034}"/>
              </a:ext>
            </a:extLst>
          </p:cNvPr>
          <p:cNvSpPr/>
          <p:nvPr/>
        </p:nvSpPr>
        <p:spPr>
          <a:xfrm>
            <a:off x="6730517" y="354151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7C0D2CA8-40A9-B51D-209B-A61AAEE8B57F}"/>
              </a:ext>
            </a:extLst>
          </p:cNvPr>
          <p:cNvSpPr/>
          <p:nvPr/>
        </p:nvSpPr>
        <p:spPr>
          <a:xfrm>
            <a:off x="6676187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376251F5-2A4B-88CB-DF6B-BC9858A54564}"/>
              </a:ext>
            </a:extLst>
          </p:cNvPr>
          <p:cNvSpPr/>
          <p:nvPr/>
        </p:nvSpPr>
        <p:spPr>
          <a:xfrm>
            <a:off x="6739569" y="380406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9EC67369-B58F-0EC8-3081-C7AE1203CE11}"/>
              </a:ext>
            </a:extLst>
          </p:cNvPr>
          <p:cNvSpPr/>
          <p:nvPr/>
        </p:nvSpPr>
        <p:spPr>
          <a:xfrm>
            <a:off x="6739569" y="380406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39D46032-1F99-D78C-B51F-5AA23695F120}"/>
              </a:ext>
            </a:extLst>
          </p:cNvPr>
          <p:cNvSpPr/>
          <p:nvPr/>
        </p:nvSpPr>
        <p:spPr>
          <a:xfrm>
            <a:off x="6676187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44DB5C2F-738C-BAAE-14B4-CBACC50150C3}"/>
              </a:ext>
            </a:extLst>
          </p:cNvPr>
          <p:cNvSpPr/>
          <p:nvPr/>
        </p:nvSpPr>
        <p:spPr>
          <a:xfrm>
            <a:off x="6730517" y="404851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473D9692-B393-46BA-39A9-D4B5B9D49030}"/>
              </a:ext>
            </a:extLst>
          </p:cNvPr>
          <p:cNvSpPr/>
          <p:nvPr/>
        </p:nvSpPr>
        <p:spPr>
          <a:xfrm>
            <a:off x="6676187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AC4DEEA6-7A22-9290-2D10-BB1B0428E00E}"/>
              </a:ext>
            </a:extLst>
          </p:cNvPr>
          <p:cNvSpPr/>
          <p:nvPr/>
        </p:nvSpPr>
        <p:spPr>
          <a:xfrm>
            <a:off x="6730517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2B215B0D-CF42-F891-2A9F-CCAB7410E9D8}"/>
              </a:ext>
            </a:extLst>
          </p:cNvPr>
          <p:cNvSpPr/>
          <p:nvPr/>
        </p:nvSpPr>
        <p:spPr>
          <a:xfrm>
            <a:off x="6676187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1CF51820-8E51-42E1-1F80-FAA16C14A632}"/>
              </a:ext>
            </a:extLst>
          </p:cNvPr>
          <p:cNvSpPr/>
          <p:nvPr/>
        </p:nvSpPr>
        <p:spPr>
          <a:xfrm>
            <a:off x="6739569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EEE06E6C-34E4-7D4B-DECF-F00D3BBCF225}"/>
              </a:ext>
            </a:extLst>
          </p:cNvPr>
          <p:cNvSpPr/>
          <p:nvPr/>
        </p:nvSpPr>
        <p:spPr>
          <a:xfrm>
            <a:off x="6739569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EB4FC8D1-1975-A02C-98F1-5C9E8034C5EE}"/>
              </a:ext>
            </a:extLst>
          </p:cNvPr>
          <p:cNvSpPr/>
          <p:nvPr/>
        </p:nvSpPr>
        <p:spPr>
          <a:xfrm>
            <a:off x="6676187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CF9B3C9C-BD73-E227-22E3-09D080400118}"/>
              </a:ext>
            </a:extLst>
          </p:cNvPr>
          <p:cNvSpPr/>
          <p:nvPr/>
        </p:nvSpPr>
        <p:spPr>
          <a:xfrm>
            <a:off x="6739569" y="481805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855C5FD0-C6E0-4657-27FC-1DA98873F0AA}"/>
              </a:ext>
            </a:extLst>
          </p:cNvPr>
          <p:cNvSpPr/>
          <p:nvPr/>
        </p:nvSpPr>
        <p:spPr>
          <a:xfrm>
            <a:off x="6739569" y="481805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48134546-77AF-86E7-099A-E2DC2E27FA90}"/>
              </a:ext>
            </a:extLst>
          </p:cNvPr>
          <p:cNvSpPr/>
          <p:nvPr/>
        </p:nvSpPr>
        <p:spPr>
          <a:xfrm>
            <a:off x="6676187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2A23E4CF-62D4-39E8-4281-A7251139325C}"/>
              </a:ext>
            </a:extLst>
          </p:cNvPr>
          <p:cNvSpPr/>
          <p:nvPr/>
        </p:nvSpPr>
        <p:spPr>
          <a:xfrm>
            <a:off x="6739569" y="507155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29A3F2A0-FB89-833F-A18D-DC8778BC1AF7}"/>
              </a:ext>
            </a:extLst>
          </p:cNvPr>
          <p:cNvSpPr/>
          <p:nvPr/>
        </p:nvSpPr>
        <p:spPr>
          <a:xfrm>
            <a:off x="6739569" y="507155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7E5ABE47-352B-54DC-F0C6-FFDDFDBA8E30}"/>
              </a:ext>
            </a:extLst>
          </p:cNvPr>
          <p:cNvSpPr/>
          <p:nvPr/>
        </p:nvSpPr>
        <p:spPr>
          <a:xfrm>
            <a:off x="6676187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F5CE7967-80B9-1FBA-AB78-B928533B3519}"/>
              </a:ext>
            </a:extLst>
          </p:cNvPr>
          <p:cNvSpPr/>
          <p:nvPr/>
        </p:nvSpPr>
        <p:spPr>
          <a:xfrm>
            <a:off x="6730517" y="531599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C1793F77-FA27-F058-61F9-83D0FB16243D}"/>
              </a:ext>
            </a:extLst>
          </p:cNvPr>
          <p:cNvSpPr/>
          <p:nvPr/>
        </p:nvSpPr>
        <p:spPr>
          <a:xfrm>
            <a:off x="6676187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01F6EFC2-F42A-E428-30AF-06F5F0B1E0C8}"/>
              </a:ext>
            </a:extLst>
          </p:cNvPr>
          <p:cNvSpPr/>
          <p:nvPr/>
        </p:nvSpPr>
        <p:spPr>
          <a:xfrm>
            <a:off x="6739569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D1BFF444-B3F5-81E1-7476-75252A564EBF}"/>
              </a:ext>
            </a:extLst>
          </p:cNvPr>
          <p:cNvSpPr/>
          <p:nvPr/>
        </p:nvSpPr>
        <p:spPr>
          <a:xfrm>
            <a:off x="6739569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C59AFCC3-0DA7-D1FE-C4E7-9CF2932572C4}"/>
              </a:ext>
            </a:extLst>
          </p:cNvPr>
          <p:cNvSpPr/>
          <p:nvPr/>
        </p:nvSpPr>
        <p:spPr>
          <a:xfrm>
            <a:off x="6676187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58D0E629-5483-7A00-405C-A2EF51BBEA88}"/>
              </a:ext>
            </a:extLst>
          </p:cNvPr>
          <p:cNvSpPr/>
          <p:nvPr/>
        </p:nvSpPr>
        <p:spPr>
          <a:xfrm>
            <a:off x="6739569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7D418D2C-1AC9-E745-9F92-23EFE3D11C26}"/>
              </a:ext>
            </a:extLst>
          </p:cNvPr>
          <p:cNvSpPr/>
          <p:nvPr/>
        </p:nvSpPr>
        <p:spPr>
          <a:xfrm>
            <a:off x="6739569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B62BD302-D5C4-E0A8-5C51-6FE574A3F8D8}"/>
              </a:ext>
            </a:extLst>
          </p:cNvPr>
          <p:cNvSpPr/>
          <p:nvPr/>
        </p:nvSpPr>
        <p:spPr>
          <a:xfrm>
            <a:off x="6929717" y="348719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03CFCB5F-808F-CF80-6663-C5C27FF87C3A}"/>
              </a:ext>
            </a:extLst>
          </p:cNvPr>
          <p:cNvSpPr/>
          <p:nvPr/>
        </p:nvSpPr>
        <p:spPr>
          <a:xfrm>
            <a:off x="6993099" y="355056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5DA02AAD-5399-7323-6DB4-49D44375B911}"/>
              </a:ext>
            </a:extLst>
          </p:cNvPr>
          <p:cNvSpPr/>
          <p:nvPr/>
        </p:nvSpPr>
        <p:spPr>
          <a:xfrm>
            <a:off x="6993099" y="355056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B97B2AFE-14FE-F906-02D4-68E2F7708A0E}"/>
              </a:ext>
            </a:extLst>
          </p:cNvPr>
          <p:cNvSpPr/>
          <p:nvPr/>
        </p:nvSpPr>
        <p:spPr>
          <a:xfrm>
            <a:off x="6929717" y="374069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15429294-D008-2ACA-0568-CDC252BAC4E0}"/>
              </a:ext>
            </a:extLst>
          </p:cNvPr>
          <p:cNvSpPr/>
          <p:nvPr/>
        </p:nvSpPr>
        <p:spPr>
          <a:xfrm>
            <a:off x="6984048" y="379501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C4BF78D1-E4D1-C983-24B2-42C6C9FE97B3}"/>
              </a:ext>
            </a:extLst>
          </p:cNvPr>
          <p:cNvSpPr/>
          <p:nvPr/>
        </p:nvSpPr>
        <p:spPr>
          <a:xfrm>
            <a:off x="6929717" y="3994187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9AB92BCA-AB07-7902-AE1B-198237FC7604}"/>
              </a:ext>
            </a:extLst>
          </p:cNvPr>
          <p:cNvSpPr/>
          <p:nvPr/>
        </p:nvSpPr>
        <p:spPr>
          <a:xfrm>
            <a:off x="6993099" y="405756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74884121-E812-6E92-C4C8-20F0F749BB5C}"/>
              </a:ext>
            </a:extLst>
          </p:cNvPr>
          <p:cNvSpPr/>
          <p:nvPr/>
        </p:nvSpPr>
        <p:spPr>
          <a:xfrm>
            <a:off x="6993099" y="405756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1B14F698-7A1C-590E-CA61-A2C0BD58A6F9}"/>
              </a:ext>
            </a:extLst>
          </p:cNvPr>
          <p:cNvSpPr/>
          <p:nvPr/>
        </p:nvSpPr>
        <p:spPr>
          <a:xfrm>
            <a:off x="6929717" y="424768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70C3B735-3833-C0B4-6C07-0529FD91505E}"/>
              </a:ext>
            </a:extLst>
          </p:cNvPr>
          <p:cNvSpPr/>
          <p:nvPr/>
        </p:nvSpPr>
        <p:spPr>
          <a:xfrm>
            <a:off x="6984048" y="430200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9C22B1D2-79FE-1ECE-7758-D5F8B9F5EDA7}"/>
              </a:ext>
            </a:extLst>
          </p:cNvPr>
          <p:cNvSpPr/>
          <p:nvPr/>
        </p:nvSpPr>
        <p:spPr>
          <a:xfrm>
            <a:off x="6929717" y="450118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1967BC0C-E5BC-2BBC-EA7F-58C7101DC7DE}"/>
              </a:ext>
            </a:extLst>
          </p:cNvPr>
          <p:cNvSpPr/>
          <p:nvPr/>
        </p:nvSpPr>
        <p:spPr>
          <a:xfrm>
            <a:off x="6993099" y="4564555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CDBB427A-608E-F4AB-B795-691DDFFEFC55}"/>
              </a:ext>
            </a:extLst>
          </p:cNvPr>
          <p:cNvSpPr/>
          <p:nvPr/>
        </p:nvSpPr>
        <p:spPr>
          <a:xfrm>
            <a:off x="6993099" y="4564555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95BF58EB-5F32-BF2A-2709-821B4CC26610}"/>
              </a:ext>
            </a:extLst>
          </p:cNvPr>
          <p:cNvSpPr/>
          <p:nvPr/>
        </p:nvSpPr>
        <p:spPr>
          <a:xfrm>
            <a:off x="6929717" y="475467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726A6A35-4F02-994C-F937-CFDB602F721B}"/>
              </a:ext>
            </a:extLst>
          </p:cNvPr>
          <p:cNvSpPr/>
          <p:nvPr/>
        </p:nvSpPr>
        <p:spPr>
          <a:xfrm>
            <a:off x="6993099" y="481805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63D4D101-21E3-A7EE-FAEA-9124D7B5EE65}"/>
              </a:ext>
            </a:extLst>
          </p:cNvPr>
          <p:cNvSpPr/>
          <p:nvPr/>
        </p:nvSpPr>
        <p:spPr>
          <a:xfrm>
            <a:off x="6993099" y="481805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16E06004-574C-A9E5-B8CF-6420A3B0E977}"/>
              </a:ext>
            </a:extLst>
          </p:cNvPr>
          <p:cNvSpPr/>
          <p:nvPr/>
        </p:nvSpPr>
        <p:spPr>
          <a:xfrm>
            <a:off x="6929717" y="500817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64F25298-4476-701F-CD67-0252DF221890}"/>
              </a:ext>
            </a:extLst>
          </p:cNvPr>
          <p:cNvSpPr/>
          <p:nvPr/>
        </p:nvSpPr>
        <p:spPr>
          <a:xfrm>
            <a:off x="6984048" y="506249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C384FEF9-806D-CCE3-A0D9-C6CEB6F6DA74}"/>
              </a:ext>
            </a:extLst>
          </p:cNvPr>
          <p:cNvSpPr/>
          <p:nvPr/>
        </p:nvSpPr>
        <p:spPr>
          <a:xfrm>
            <a:off x="6929717" y="526167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481AA934-8D6D-550E-B192-A0AD9AF3FD7E}"/>
              </a:ext>
            </a:extLst>
          </p:cNvPr>
          <p:cNvSpPr/>
          <p:nvPr/>
        </p:nvSpPr>
        <p:spPr>
          <a:xfrm>
            <a:off x="6993099" y="532504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B95975CF-7426-314F-38D5-FCDEE2973DC8}"/>
              </a:ext>
            </a:extLst>
          </p:cNvPr>
          <p:cNvSpPr/>
          <p:nvPr/>
        </p:nvSpPr>
        <p:spPr>
          <a:xfrm>
            <a:off x="6993099" y="532504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DEB0EE50-7F51-EEF6-A362-A626EA78A7D1}"/>
              </a:ext>
            </a:extLst>
          </p:cNvPr>
          <p:cNvSpPr/>
          <p:nvPr/>
        </p:nvSpPr>
        <p:spPr>
          <a:xfrm>
            <a:off x="6929717" y="5515169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9C1DEBDE-E13E-8600-8E17-52FC2AE5846B}"/>
              </a:ext>
            </a:extLst>
          </p:cNvPr>
          <p:cNvSpPr/>
          <p:nvPr/>
        </p:nvSpPr>
        <p:spPr>
          <a:xfrm>
            <a:off x="6993099" y="557854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838A8D9C-BF03-EAB6-14C9-3D4D733378D9}"/>
              </a:ext>
            </a:extLst>
          </p:cNvPr>
          <p:cNvSpPr/>
          <p:nvPr/>
        </p:nvSpPr>
        <p:spPr>
          <a:xfrm>
            <a:off x="6993099" y="557854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D8771667-755D-9EFC-B3CF-89BD472FF9F9}"/>
              </a:ext>
            </a:extLst>
          </p:cNvPr>
          <p:cNvSpPr/>
          <p:nvPr/>
        </p:nvSpPr>
        <p:spPr>
          <a:xfrm>
            <a:off x="6929717" y="576866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B83D4CEF-56AE-A06E-E04D-76C9990DE79A}"/>
              </a:ext>
            </a:extLst>
          </p:cNvPr>
          <p:cNvSpPr/>
          <p:nvPr/>
        </p:nvSpPr>
        <p:spPr>
          <a:xfrm>
            <a:off x="6993099" y="5832041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BFF2AD6D-1FF9-058D-DA57-BB7543EE9812}"/>
              </a:ext>
            </a:extLst>
          </p:cNvPr>
          <p:cNvSpPr/>
          <p:nvPr/>
        </p:nvSpPr>
        <p:spPr>
          <a:xfrm>
            <a:off x="6993099" y="5832041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843B6D23-263E-3190-1C5E-CAAE6E2742A2}"/>
              </a:ext>
            </a:extLst>
          </p:cNvPr>
          <p:cNvSpPr/>
          <p:nvPr/>
        </p:nvSpPr>
        <p:spPr>
          <a:xfrm>
            <a:off x="7418071" y="3453946"/>
            <a:ext cx="2053645" cy="2560370"/>
          </a:xfrm>
          <a:custGeom>
            <a:avLst/>
            <a:gdLst>
              <a:gd name="connsiteX0" fmla="*/ 0 w 2053645"/>
              <a:gd name="connsiteY0" fmla="*/ 0 h 2560370"/>
              <a:gd name="connsiteX1" fmla="*/ 2053645 w 2053645"/>
              <a:gd name="connsiteY1" fmla="*/ 0 h 2560370"/>
              <a:gd name="connsiteX2" fmla="*/ 2053645 w 2053645"/>
              <a:gd name="connsiteY2" fmla="*/ 2560371 h 2560370"/>
              <a:gd name="connsiteX3" fmla="*/ 0 w 2053645"/>
              <a:gd name="connsiteY3" fmla="*/ 2560371 h 25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3645" h="2560370">
                <a:moveTo>
                  <a:pt x="0" y="0"/>
                </a:moveTo>
                <a:lnTo>
                  <a:pt x="2053645" y="0"/>
                </a:lnTo>
                <a:lnTo>
                  <a:pt x="2053645" y="2560371"/>
                </a:lnTo>
                <a:lnTo>
                  <a:pt x="0" y="2560371"/>
                </a:lnTo>
                <a:close/>
              </a:path>
            </a:pathLst>
          </a:custGeom>
          <a:solidFill>
            <a:srgbClr val="FFFFFF"/>
          </a:solidFill>
          <a:ln w="12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269A7DE3-882C-F1B0-54AB-FD15C0787011}"/>
              </a:ext>
            </a:extLst>
          </p:cNvPr>
          <p:cNvSpPr/>
          <p:nvPr/>
        </p:nvSpPr>
        <p:spPr>
          <a:xfrm>
            <a:off x="7430772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1F207707-959B-A6EB-9D69-B72F73FD9F90}"/>
              </a:ext>
            </a:extLst>
          </p:cNvPr>
          <p:cNvSpPr/>
          <p:nvPr/>
        </p:nvSpPr>
        <p:spPr>
          <a:xfrm>
            <a:off x="7485102" y="352096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187F7DC9-2112-96BA-392E-3FBD8B59B394}"/>
              </a:ext>
            </a:extLst>
          </p:cNvPr>
          <p:cNvSpPr/>
          <p:nvPr/>
        </p:nvSpPr>
        <p:spPr>
          <a:xfrm>
            <a:off x="7430772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1F253C76-FED3-5BD3-CB4D-D605D78DA212}"/>
              </a:ext>
            </a:extLst>
          </p:cNvPr>
          <p:cNvSpPr/>
          <p:nvPr/>
        </p:nvSpPr>
        <p:spPr>
          <a:xfrm>
            <a:off x="7494154" y="378351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F0B0C742-C80D-CED6-B9F1-5944849B5C34}"/>
              </a:ext>
            </a:extLst>
          </p:cNvPr>
          <p:cNvSpPr/>
          <p:nvPr/>
        </p:nvSpPr>
        <p:spPr>
          <a:xfrm>
            <a:off x="7494154" y="378351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8E16BC39-E0F5-B66F-EA57-95CA77655015}"/>
              </a:ext>
            </a:extLst>
          </p:cNvPr>
          <p:cNvSpPr/>
          <p:nvPr/>
        </p:nvSpPr>
        <p:spPr>
          <a:xfrm>
            <a:off x="7430772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CA0F1B4E-1FA5-7E72-BFCE-209AD11F20E3}"/>
              </a:ext>
            </a:extLst>
          </p:cNvPr>
          <p:cNvSpPr/>
          <p:nvPr/>
        </p:nvSpPr>
        <p:spPr>
          <a:xfrm>
            <a:off x="7494154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161A9901-EE36-770F-9115-9DD7AE9381DA}"/>
              </a:ext>
            </a:extLst>
          </p:cNvPr>
          <p:cNvSpPr/>
          <p:nvPr/>
        </p:nvSpPr>
        <p:spPr>
          <a:xfrm>
            <a:off x="7494154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C21E4C67-BA86-C25E-4725-A6788F98A303}"/>
              </a:ext>
            </a:extLst>
          </p:cNvPr>
          <p:cNvSpPr/>
          <p:nvPr/>
        </p:nvSpPr>
        <p:spPr>
          <a:xfrm>
            <a:off x="7430772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BF13F3F0-96F2-269F-C8A3-1B9E45A37956}"/>
              </a:ext>
            </a:extLst>
          </p:cNvPr>
          <p:cNvSpPr/>
          <p:nvPr/>
        </p:nvSpPr>
        <p:spPr>
          <a:xfrm>
            <a:off x="7485102" y="580244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52158A80-6C9D-D276-2DE0-9DCEB5E61FB3}"/>
              </a:ext>
            </a:extLst>
          </p:cNvPr>
          <p:cNvSpPr/>
          <p:nvPr/>
        </p:nvSpPr>
        <p:spPr>
          <a:xfrm>
            <a:off x="7684302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D7DCAF2A-9060-09C7-C778-F14401FB2D77}"/>
              </a:ext>
            </a:extLst>
          </p:cNvPr>
          <p:cNvSpPr/>
          <p:nvPr/>
        </p:nvSpPr>
        <p:spPr>
          <a:xfrm>
            <a:off x="7747684" y="353001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F486FE5A-66E4-01B2-18A0-2416C3627F46}"/>
              </a:ext>
            </a:extLst>
          </p:cNvPr>
          <p:cNvSpPr/>
          <p:nvPr/>
        </p:nvSpPr>
        <p:spPr>
          <a:xfrm>
            <a:off x="7747684" y="353001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172F327D-560F-B2F3-E8AA-BFED41C51EBE}"/>
              </a:ext>
            </a:extLst>
          </p:cNvPr>
          <p:cNvSpPr/>
          <p:nvPr/>
        </p:nvSpPr>
        <p:spPr>
          <a:xfrm>
            <a:off x="7684302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A1A01ECB-65AA-83AD-23F2-129C938B9DB6}"/>
              </a:ext>
            </a:extLst>
          </p:cNvPr>
          <p:cNvSpPr/>
          <p:nvPr/>
        </p:nvSpPr>
        <p:spPr>
          <a:xfrm>
            <a:off x="7738633" y="377446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DDFEF586-2430-A069-4EF1-032F80315CA2}"/>
              </a:ext>
            </a:extLst>
          </p:cNvPr>
          <p:cNvSpPr/>
          <p:nvPr/>
        </p:nvSpPr>
        <p:spPr>
          <a:xfrm>
            <a:off x="7684302" y="3973639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2C5FCB34-8AFD-A402-A813-E899CC469AE7}"/>
              </a:ext>
            </a:extLst>
          </p:cNvPr>
          <p:cNvSpPr/>
          <p:nvPr/>
        </p:nvSpPr>
        <p:spPr>
          <a:xfrm>
            <a:off x="7738633" y="402796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B6A10A16-389F-039D-C1DD-E5FAF412718B}"/>
              </a:ext>
            </a:extLst>
          </p:cNvPr>
          <p:cNvSpPr/>
          <p:nvPr/>
        </p:nvSpPr>
        <p:spPr>
          <a:xfrm>
            <a:off x="7684302" y="422713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4AC07329-FB7D-6C92-B2EA-218F955667B3}"/>
              </a:ext>
            </a:extLst>
          </p:cNvPr>
          <p:cNvSpPr/>
          <p:nvPr/>
        </p:nvSpPr>
        <p:spPr>
          <a:xfrm>
            <a:off x="7747684" y="429051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E2E38916-017C-56F8-F0F9-378F71553724}"/>
              </a:ext>
            </a:extLst>
          </p:cNvPr>
          <p:cNvSpPr/>
          <p:nvPr/>
        </p:nvSpPr>
        <p:spPr>
          <a:xfrm>
            <a:off x="7747684" y="429051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6261BF39-6647-2478-FEB5-4D3E5C2F03BC}"/>
              </a:ext>
            </a:extLst>
          </p:cNvPr>
          <p:cNvSpPr/>
          <p:nvPr/>
        </p:nvSpPr>
        <p:spPr>
          <a:xfrm>
            <a:off x="7684302" y="448063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55209979-6E69-B716-AF4D-F9F437A171A7}"/>
              </a:ext>
            </a:extLst>
          </p:cNvPr>
          <p:cNvSpPr/>
          <p:nvPr/>
        </p:nvSpPr>
        <p:spPr>
          <a:xfrm>
            <a:off x="7747684" y="454400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340C12B3-6833-FB86-224A-7C6D5520A4E5}"/>
              </a:ext>
            </a:extLst>
          </p:cNvPr>
          <p:cNvSpPr/>
          <p:nvPr/>
        </p:nvSpPr>
        <p:spPr>
          <a:xfrm>
            <a:off x="7747684" y="454400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AC5D240D-7E80-5A94-440A-FA1495C60F78}"/>
              </a:ext>
            </a:extLst>
          </p:cNvPr>
          <p:cNvSpPr/>
          <p:nvPr/>
        </p:nvSpPr>
        <p:spPr>
          <a:xfrm>
            <a:off x="7684302" y="473413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4F6CA895-B3C9-A38F-309D-FB8C8B8B18A8}"/>
              </a:ext>
            </a:extLst>
          </p:cNvPr>
          <p:cNvSpPr/>
          <p:nvPr/>
        </p:nvSpPr>
        <p:spPr>
          <a:xfrm>
            <a:off x="7747684" y="479750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FA2C262F-03F0-EFC6-7E1E-18BAD810E22C}"/>
              </a:ext>
            </a:extLst>
          </p:cNvPr>
          <p:cNvSpPr/>
          <p:nvPr/>
        </p:nvSpPr>
        <p:spPr>
          <a:xfrm>
            <a:off x="7747684" y="479750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61D33351-ED88-89B9-0ECB-1ACFA36269D9}"/>
              </a:ext>
            </a:extLst>
          </p:cNvPr>
          <p:cNvSpPr/>
          <p:nvPr/>
        </p:nvSpPr>
        <p:spPr>
          <a:xfrm>
            <a:off x="7684302" y="49876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D76584CC-0153-26B3-A7A1-A1E619F35DEC}"/>
              </a:ext>
            </a:extLst>
          </p:cNvPr>
          <p:cNvSpPr/>
          <p:nvPr/>
        </p:nvSpPr>
        <p:spPr>
          <a:xfrm>
            <a:off x="7738633" y="504195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C5AF376F-25ED-316C-D215-643705A3C5C3}"/>
              </a:ext>
            </a:extLst>
          </p:cNvPr>
          <p:cNvSpPr/>
          <p:nvPr/>
        </p:nvSpPr>
        <p:spPr>
          <a:xfrm>
            <a:off x="7684302" y="52411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28C9F47A-7026-20B5-5B49-E51CE826FEFC}"/>
              </a:ext>
            </a:extLst>
          </p:cNvPr>
          <p:cNvSpPr/>
          <p:nvPr/>
        </p:nvSpPr>
        <p:spPr>
          <a:xfrm>
            <a:off x="7738633" y="529544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5255CC73-D68F-ADD6-B28D-BC0F5B620B04}"/>
              </a:ext>
            </a:extLst>
          </p:cNvPr>
          <p:cNvSpPr/>
          <p:nvPr/>
        </p:nvSpPr>
        <p:spPr>
          <a:xfrm>
            <a:off x="7684302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E1155C26-C2F8-7E88-2D72-CBBC437AFED0}"/>
              </a:ext>
            </a:extLst>
          </p:cNvPr>
          <p:cNvSpPr/>
          <p:nvPr/>
        </p:nvSpPr>
        <p:spPr>
          <a:xfrm>
            <a:off x="7738633" y="554894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EB69CB28-8ADE-520C-8C2E-19C9BC55F2A9}"/>
              </a:ext>
            </a:extLst>
          </p:cNvPr>
          <p:cNvSpPr/>
          <p:nvPr/>
        </p:nvSpPr>
        <p:spPr>
          <a:xfrm>
            <a:off x="7684302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BB1AB079-B869-DD02-99B2-FF898EF6B14F}"/>
              </a:ext>
            </a:extLst>
          </p:cNvPr>
          <p:cNvSpPr/>
          <p:nvPr/>
        </p:nvSpPr>
        <p:spPr>
          <a:xfrm>
            <a:off x="7747684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D3ABDA90-1A1A-6E9A-D2C2-92A2508A49C5}"/>
              </a:ext>
            </a:extLst>
          </p:cNvPr>
          <p:cNvSpPr/>
          <p:nvPr/>
        </p:nvSpPr>
        <p:spPr>
          <a:xfrm>
            <a:off x="7747684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674DF8CB-B793-F173-E045-D4AF9117E3B2}"/>
              </a:ext>
            </a:extLst>
          </p:cNvPr>
          <p:cNvSpPr/>
          <p:nvPr/>
        </p:nvSpPr>
        <p:spPr>
          <a:xfrm>
            <a:off x="7937832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5329F34C-BA5F-2B41-1B15-8F2442367643}"/>
              </a:ext>
            </a:extLst>
          </p:cNvPr>
          <p:cNvSpPr/>
          <p:nvPr/>
        </p:nvSpPr>
        <p:spPr>
          <a:xfrm>
            <a:off x="7992163" y="352096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3C8E8666-BF54-242E-C252-F85F4B86E223}"/>
              </a:ext>
            </a:extLst>
          </p:cNvPr>
          <p:cNvSpPr/>
          <p:nvPr/>
        </p:nvSpPr>
        <p:spPr>
          <a:xfrm>
            <a:off x="7937832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05CEB653-89B1-FAD3-0910-5835ADA8DB43}"/>
              </a:ext>
            </a:extLst>
          </p:cNvPr>
          <p:cNvSpPr/>
          <p:nvPr/>
        </p:nvSpPr>
        <p:spPr>
          <a:xfrm>
            <a:off x="7992163" y="377446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FE13BF6C-92E0-3F96-86C6-52BAE1C4BAB7}"/>
              </a:ext>
            </a:extLst>
          </p:cNvPr>
          <p:cNvSpPr/>
          <p:nvPr/>
        </p:nvSpPr>
        <p:spPr>
          <a:xfrm>
            <a:off x="7937832" y="3973639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29F675A2-253A-8DB0-2BA0-A312E9EFD81F}"/>
              </a:ext>
            </a:extLst>
          </p:cNvPr>
          <p:cNvSpPr/>
          <p:nvPr/>
        </p:nvSpPr>
        <p:spPr>
          <a:xfrm>
            <a:off x="7992163" y="402796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3F3B6B20-E156-9EC9-69DD-E32D0DE6BC25}"/>
              </a:ext>
            </a:extLst>
          </p:cNvPr>
          <p:cNvSpPr/>
          <p:nvPr/>
        </p:nvSpPr>
        <p:spPr>
          <a:xfrm>
            <a:off x="7937832" y="422713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29D7F75E-A606-DDBA-EBE2-A090EB047CAD}"/>
              </a:ext>
            </a:extLst>
          </p:cNvPr>
          <p:cNvSpPr/>
          <p:nvPr/>
        </p:nvSpPr>
        <p:spPr>
          <a:xfrm>
            <a:off x="8001215" y="429051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FAFBC8EB-FC4F-8820-4A69-D3B7C689D37C}"/>
              </a:ext>
            </a:extLst>
          </p:cNvPr>
          <p:cNvSpPr/>
          <p:nvPr/>
        </p:nvSpPr>
        <p:spPr>
          <a:xfrm>
            <a:off x="8001215" y="429051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2A5BBCDE-A325-2A7A-76AB-86165967D634}"/>
              </a:ext>
            </a:extLst>
          </p:cNvPr>
          <p:cNvSpPr/>
          <p:nvPr/>
        </p:nvSpPr>
        <p:spPr>
          <a:xfrm>
            <a:off x="7937832" y="448063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1ACF6048-7109-1D1D-02E4-1752AAE8B5FF}"/>
              </a:ext>
            </a:extLst>
          </p:cNvPr>
          <p:cNvSpPr/>
          <p:nvPr/>
        </p:nvSpPr>
        <p:spPr>
          <a:xfrm>
            <a:off x="8001215" y="4544007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743C897B-6AB1-DC42-9E59-4867529C2D4B}"/>
              </a:ext>
            </a:extLst>
          </p:cNvPr>
          <p:cNvSpPr/>
          <p:nvPr/>
        </p:nvSpPr>
        <p:spPr>
          <a:xfrm>
            <a:off x="8001215" y="4544007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31DE07FC-1FEE-FEEC-D210-D061D8871790}"/>
              </a:ext>
            </a:extLst>
          </p:cNvPr>
          <p:cNvSpPr/>
          <p:nvPr/>
        </p:nvSpPr>
        <p:spPr>
          <a:xfrm>
            <a:off x="7937832" y="473413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2704DD53-DD7F-D2FC-47D2-E0B282A98A41}"/>
              </a:ext>
            </a:extLst>
          </p:cNvPr>
          <p:cNvSpPr/>
          <p:nvPr/>
        </p:nvSpPr>
        <p:spPr>
          <a:xfrm>
            <a:off x="8001215" y="479750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A3F36F86-7AA8-9EB6-6E3E-D17A30A3C4E1}"/>
              </a:ext>
            </a:extLst>
          </p:cNvPr>
          <p:cNvSpPr/>
          <p:nvPr/>
        </p:nvSpPr>
        <p:spPr>
          <a:xfrm>
            <a:off x="8001215" y="479750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CFD8976C-7322-335E-9B8D-62DDF0FFE26E}"/>
              </a:ext>
            </a:extLst>
          </p:cNvPr>
          <p:cNvSpPr/>
          <p:nvPr/>
        </p:nvSpPr>
        <p:spPr>
          <a:xfrm>
            <a:off x="7937832" y="49876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6AA7B04B-ECFF-EDD6-DC67-2F09811CC1D9}"/>
              </a:ext>
            </a:extLst>
          </p:cNvPr>
          <p:cNvSpPr/>
          <p:nvPr/>
        </p:nvSpPr>
        <p:spPr>
          <a:xfrm>
            <a:off x="7992163" y="5041951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52CB9ED6-C580-1185-AE68-94154E7259AA}"/>
              </a:ext>
            </a:extLst>
          </p:cNvPr>
          <p:cNvSpPr/>
          <p:nvPr/>
        </p:nvSpPr>
        <p:spPr>
          <a:xfrm>
            <a:off x="7937832" y="52411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6ECB3C8B-9524-2566-276B-2A360FAE75EB}"/>
              </a:ext>
            </a:extLst>
          </p:cNvPr>
          <p:cNvSpPr/>
          <p:nvPr/>
        </p:nvSpPr>
        <p:spPr>
          <a:xfrm>
            <a:off x="7992163" y="529544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78D1BA03-4309-B9B0-A720-D2042D53C44D}"/>
              </a:ext>
            </a:extLst>
          </p:cNvPr>
          <p:cNvSpPr/>
          <p:nvPr/>
        </p:nvSpPr>
        <p:spPr>
          <a:xfrm>
            <a:off x="7937832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32FF747F-8A9C-7E70-DE5A-985458B30192}"/>
              </a:ext>
            </a:extLst>
          </p:cNvPr>
          <p:cNvSpPr/>
          <p:nvPr/>
        </p:nvSpPr>
        <p:spPr>
          <a:xfrm>
            <a:off x="8001215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E56D07AB-469E-5D95-FCE1-BEDC9B96918B}"/>
              </a:ext>
            </a:extLst>
          </p:cNvPr>
          <p:cNvSpPr/>
          <p:nvPr/>
        </p:nvSpPr>
        <p:spPr>
          <a:xfrm>
            <a:off x="8001215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9813F47E-856F-B936-8C23-B4C1B3ED7679}"/>
              </a:ext>
            </a:extLst>
          </p:cNvPr>
          <p:cNvSpPr/>
          <p:nvPr/>
        </p:nvSpPr>
        <p:spPr>
          <a:xfrm>
            <a:off x="7937832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60E06BB8-ECA5-1CB0-A180-771D34FBCE3E}"/>
              </a:ext>
            </a:extLst>
          </p:cNvPr>
          <p:cNvSpPr/>
          <p:nvPr/>
        </p:nvSpPr>
        <p:spPr>
          <a:xfrm>
            <a:off x="8001215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FE1390B7-107E-F108-B748-83D6B96F09E5}"/>
              </a:ext>
            </a:extLst>
          </p:cNvPr>
          <p:cNvSpPr/>
          <p:nvPr/>
        </p:nvSpPr>
        <p:spPr>
          <a:xfrm>
            <a:off x="8001215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6C6FBBC8-4E3C-3C0F-F660-32E33E7DD1D8}"/>
              </a:ext>
            </a:extLst>
          </p:cNvPr>
          <p:cNvSpPr/>
          <p:nvPr/>
        </p:nvSpPr>
        <p:spPr>
          <a:xfrm>
            <a:off x="8191362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B683BB35-02B0-4AD3-E42C-041322BACE1A}"/>
              </a:ext>
            </a:extLst>
          </p:cNvPr>
          <p:cNvSpPr/>
          <p:nvPr/>
        </p:nvSpPr>
        <p:spPr>
          <a:xfrm>
            <a:off x="8254745" y="353001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C032FA22-5BA0-5288-F043-0CF8B34AA810}"/>
              </a:ext>
            </a:extLst>
          </p:cNvPr>
          <p:cNvSpPr/>
          <p:nvPr/>
        </p:nvSpPr>
        <p:spPr>
          <a:xfrm>
            <a:off x="8254745" y="353001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A5BFA895-8369-3D4E-D647-B8691DA4E241}"/>
              </a:ext>
            </a:extLst>
          </p:cNvPr>
          <p:cNvSpPr/>
          <p:nvPr/>
        </p:nvSpPr>
        <p:spPr>
          <a:xfrm>
            <a:off x="8191362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90CB80D2-F409-7E68-E037-397CA86CFBE0}"/>
              </a:ext>
            </a:extLst>
          </p:cNvPr>
          <p:cNvSpPr/>
          <p:nvPr/>
        </p:nvSpPr>
        <p:spPr>
          <a:xfrm>
            <a:off x="8245693" y="377446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F3C3F1F5-123E-C42E-FD42-FDF7B9FEDB0B}"/>
              </a:ext>
            </a:extLst>
          </p:cNvPr>
          <p:cNvSpPr/>
          <p:nvPr/>
        </p:nvSpPr>
        <p:spPr>
          <a:xfrm>
            <a:off x="8191362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F776DAF6-0E30-3F99-AF25-F60251C2B1F3}"/>
              </a:ext>
            </a:extLst>
          </p:cNvPr>
          <p:cNvSpPr/>
          <p:nvPr/>
        </p:nvSpPr>
        <p:spPr>
          <a:xfrm>
            <a:off x="8254745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E2EB0153-D000-EDE5-86D6-7A642EF37989}"/>
              </a:ext>
            </a:extLst>
          </p:cNvPr>
          <p:cNvSpPr/>
          <p:nvPr/>
        </p:nvSpPr>
        <p:spPr>
          <a:xfrm>
            <a:off x="8254745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04D2DD91-1AEE-6F4E-4398-228C82751ED8}"/>
              </a:ext>
            </a:extLst>
          </p:cNvPr>
          <p:cNvSpPr/>
          <p:nvPr/>
        </p:nvSpPr>
        <p:spPr>
          <a:xfrm>
            <a:off x="8191362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4E7DB1F-9DD9-6FA9-ED4C-F8F2A7510FAE}"/>
              </a:ext>
            </a:extLst>
          </p:cNvPr>
          <p:cNvSpPr/>
          <p:nvPr/>
        </p:nvSpPr>
        <p:spPr>
          <a:xfrm>
            <a:off x="8245693" y="580244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9221F17B-684E-3196-55AF-9F0BA17C0BD6}"/>
              </a:ext>
            </a:extLst>
          </p:cNvPr>
          <p:cNvSpPr/>
          <p:nvPr/>
        </p:nvSpPr>
        <p:spPr>
          <a:xfrm>
            <a:off x="8444892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73805169-DDC8-A179-406F-782FBED9F254}"/>
              </a:ext>
            </a:extLst>
          </p:cNvPr>
          <p:cNvSpPr/>
          <p:nvPr/>
        </p:nvSpPr>
        <p:spPr>
          <a:xfrm>
            <a:off x="8508275" y="353001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E9C3F4DD-2274-AA00-E5AA-F2B6C0F8BDBC}"/>
              </a:ext>
            </a:extLst>
          </p:cNvPr>
          <p:cNvSpPr/>
          <p:nvPr/>
        </p:nvSpPr>
        <p:spPr>
          <a:xfrm>
            <a:off x="8508275" y="353001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24EA5F28-24A4-5427-06CF-EB4B3C8D6ED6}"/>
              </a:ext>
            </a:extLst>
          </p:cNvPr>
          <p:cNvSpPr/>
          <p:nvPr/>
        </p:nvSpPr>
        <p:spPr>
          <a:xfrm>
            <a:off x="8444892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50D2453E-1B0C-0434-06E6-87580E82DBEA}"/>
              </a:ext>
            </a:extLst>
          </p:cNvPr>
          <p:cNvSpPr/>
          <p:nvPr/>
        </p:nvSpPr>
        <p:spPr>
          <a:xfrm>
            <a:off x="8508275" y="378351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CDB3961E-C5A3-9771-FB9A-0BF7FD42B8E7}"/>
              </a:ext>
            </a:extLst>
          </p:cNvPr>
          <p:cNvSpPr/>
          <p:nvPr/>
        </p:nvSpPr>
        <p:spPr>
          <a:xfrm>
            <a:off x="8508275" y="378351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23DAB720-AB4B-B19D-951D-946E7F21ACC9}"/>
              </a:ext>
            </a:extLst>
          </p:cNvPr>
          <p:cNvSpPr/>
          <p:nvPr/>
        </p:nvSpPr>
        <p:spPr>
          <a:xfrm>
            <a:off x="8444892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545FDD4B-75B0-D600-F931-04079EA7B263}"/>
              </a:ext>
            </a:extLst>
          </p:cNvPr>
          <p:cNvSpPr/>
          <p:nvPr/>
        </p:nvSpPr>
        <p:spPr>
          <a:xfrm>
            <a:off x="8508275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29A72410-028E-6CC7-FC48-D8D11D39B8F4}"/>
              </a:ext>
            </a:extLst>
          </p:cNvPr>
          <p:cNvSpPr/>
          <p:nvPr/>
        </p:nvSpPr>
        <p:spPr>
          <a:xfrm>
            <a:off x="8508275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AC62B4F5-1170-6EAE-0D87-24485472086A}"/>
              </a:ext>
            </a:extLst>
          </p:cNvPr>
          <p:cNvSpPr/>
          <p:nvPr/>
        </p:nvSpPr>
        <p:spPr>
          <a:xfrm>
            <a:off x="8444892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FACD10BB-FC31-F997-E0B8-882DD771A28B}"/>
              </a:ext>
            </a:extLst>
          </p:cNvPr>
          <p:cNvSpPr/>
          <p:nvPr/>
        </p:nvSpPr>
        <p:spPr>
          <a:xfrm>
            <a:off x="8499223" y="5802442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34D3B1A3-A75D-665B-46A3-FC223085FAED}"/>
              </a:ext>
            </a:extLst>
          </p:cNvPr>
          <p:cNvSpPr/>
          <p:nvPr/>
        </p:nvSpPr>
        <p:spPr>
          <a:xfrm>
            <a:off x="869842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CAA5777A-2A06-D391-9A22-A77FB89F3AC8}"/>
              </a:ext>
            </a:extLst>
          </p:cNvPr>
          <p:cNvSpPr/>
          <p:nvPr/>
        </p:nvSpPr>
        <p:spPr>
          <a:xfrm>
            <a:off x="8752753" y="3520969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70040CB1-FDF8-0C0F-FC87-B02B3A7AB14D}"/>
              </a:ext>
            </a:extLst>
          </p:cNvPr>
          <p:cNvSpPr/>
          <p:nvPr/>
        </p:nvSpPr>
        <p:spPr>
          <a:xfrm>
            <a:off x="8698423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3F4CFC3A-1E57-D67D-142B-DD7651EA94B3}"/>
              </a:ext>
            </a:extLst>
          </p:cNvPr>
          <p:cNvSpPr/>
          <p:nvPr/>
        </p:nvSpPr>
        <p:spPr>
          <a:xfrm>
            <a:off x="8761805" y="378351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7A89D83D-90CA-C3F2-AB7C-809FDBFB924E}"/>
              </a:ext>
            </a:extLst>
          </p:cNvPr>
          <p:cNvSpPr/>
          <p:nvPr/>
        </p:nvSpPr>
        <p:spPr>
          <a:xfrm>
            <a:off x="8761805" y="378351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35779FE6-7E77-6AD9-B17F-EB063E76928D}"/>
              </a:ext>
            </a:extLst>
          </p:cNvPr>
          <p:cNvSpPr/>
          <p:nvPr/>
        </p:nvSpPr>
        <p:spPr>
          <a:xfrm>
            <a:off x="8698423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6FB4A6A1-1B3A-096C-29BF-2D0539B143FA}"/>
              </a:ext>
            </a:extLst>
          </p:cNvPr>
          <p:cNvSpPr/>
          <p:nvPr/>
        </p:nvSpPr>
        <p:spPr>
          <a:xfrm>
            <a:off x="8752753" y="5548945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05C50840-3E1A-1A10-C7EA-E1C78FA66BAD}"/>
              </a:ext>
            </a:extLst>
          </p:cNvPr>
          <p:cNvSpPr/>
          <p:nvPr/>
        </p:nvSpPr>
        <p:spPr>
          <a:xfrm>
            <a:off x="8698423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0D2BFB5E-6028-C123-C5D2-4B98415C87FB}"/>
              </a:ext>
            </a:extLst>
          </p:cNvPr>
          <p:cNvSpPr/>
          <p:nvPr/>
        </p:nvSpPr>
        <p:spPr>
          <a:xfrm>
            <a:off x="8761805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908665B3-1CED-3A49-C49D-26E48A090E04}"/>
              </a:ext>
            </a:extLst>
          </p:cNvPr>
          <p:cNvSpPr/>
          <p:nvPr/>
        </p:nvSpPr>
        <p:spPr>
          <a:xfrm>
            <a:off x="8761805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8F240FDA-F64E-3ADF-EF7B-DAF6B18A1596}"/>
              </a:ext>
            </a:extLst>
          </p:cNvPr>
          <p:cNvSpPr/>
          <p:nvPr/>
        </p:nvSpPr>
        <p:spPr>
          <a:xfrm>
            <a:off x="8951953" y="3466645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EC18C67C-8E2A-C0AF-72D4-905085D16D84}"/>
              </a:ext>
            </a:extLst>
          </p:cNvPr>
          <p:cNvSpPr/>
          <p:nvPr/>
        </p:nvSpPr>
        <p:spPr>
          <a:xfrm>
            <a:off x="9015335" y="3530019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95CD6911-F875-6287-498C-36B15360B74F}"/>
              </a:ext>
            </a:extLst>
          </p:cNvPr>
          <p:cNvSpPr/>
          <p:nvPr/>
        </p:nvSpPr>
        <p:spPr>
          <a:xfrm>
            <a:off x="9015335" y="3530019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2170A783-F65D-2B09-DA25-F5612B758C46}"/>
              </a:ext>
            </a:extLst>
          </p:cNvPr>
          <p:cNvSpPr/>
          <p:nvPr/>
        </p:nvSpPr>
        <p:spPr>
          <a:xfrm>
            <a:off x="8951953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E5D724BE-8AE7-711F-4A25-8D049ED2E3BC}"/>
              </a:ext>
            </a:extLst>
          </p:cNvPr>
          <p:cNvSpPr/>
          <p:nvPr/>
        </p:nvSpPr>
        <p:spPr>
          <a:xfrm>
            <a:off x="9006283" y="3774466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C28AA6FE-2FE5-F5A1-E2E2-113688288668}"/>
              </a:ext>
            </a:extLst>
          </p:cNvPr>
          <p:cNvSpPr/>
          <p:nvPr/>
        </p:nvSpPr>
        <p:spPr>
          <a:xfrm>
            <a:off x="8951953" y="3973639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8167E5F3-AB6D-D126-704B-EAD6F6226AE6}"/>
              </a:ext>
            </a:extLst>
          </p:cNvPr>
          <p:cNvSpPr/>
          <p:nvPr/>
        </p:nvSpPr>
        <p:spPr>
          <a:xfrm>
            <a:off x="9006283" y="402796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CEBC4305-8EA7-7721-6ACB-808703F714E1}"/>
              </a:ext>
            </a:extLst>
          </p:cNvPr>
          <p:cNvSpPr/>
          <p:nvPr/>
        </p:nvSpPr>
        <p:spPr>
          <a:xfrm>
            <a:off x="8951953" y="422713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1195715E-9288-6CC0-48D2-48BC0293D1CE}"/>
              </a:ext>
            </a:extLst>
          </p:cNvPr>
          <p:cNvSpPr/>
          <p:nvPr/>
        </p:nvSpPr>
        <p:spPr>
          <a:xfrm>
            <a:off x="9015335" y="429051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2E1B85BE-E0C3-5FAF-9682-7300F7461FCE}"/>
              </a:ext>
            </a:extLst>
          </p:cNvPr>
          <p:cNvSpPr/>
          <p:nvPr/>
        </p:nvSpPr>
        <p:spPr>
          <a:xfrm>
            <a:off x="9015335" y="429051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0EC23D03-E949-A3DB-FA15-A62B821037C3}"/>
              </a:ext>
            </a:extLst>
          </p:cNvPr>
          <p:cNvSpPr/>
          <p:nvPr/>
        </p:nvSpPr>
        <p:spPr>
          <a:xfrm>
            <a:off x="8951953" y="448063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5E50F7C6-E6EC-804A-7A1A-6B5B8B36EF61}"/>
              </a:ext>
            </a:extLst>
          </p:cNvPr>
          <p:cNvSpPr/>
          <p:nvPr/>
        </p:nvSpPr>
        <p:spPr>
          <a:xfrm>
            <a:off x="9006283" y="453495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ECB0849C-2C21-635C-8E4E-F625178B8517}"/>
              </a:ext>
            </a:extLst>
          </p:cNvPr>
          <p:cNvSpPr/>
          <p:nvPr/>
        </p:nvSpPr>
        <p:spPr>
          <a:xfrm>
            <a:off x="8951953" y="473413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13FCA6E8-6327-68CC-E738-836052A3E33B}"/>
              </a:ext>
            </a:extLst>
          </p:cNvPr>
          <p:cNvSpPr/>
          <p:nvPr/>
        </p:nvSpPr>
        <p:spPr>
          <a:xfrm>
            <a:off x="9006283" y="4788454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A682213B-3B43-0CF5-3F3F-AE5ED331FF70}"/>
              </a:ext>
            </a:extLst>
          </p:cNvPr>
          <p:cNvSpPr/>
          <p:nvPr/>
        </p:nvSpPr>
        <p:spPr>
          <a:xfrm>
            <a:off x="8951953" y="49876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B585DCFA-5218-B2B2-7BB5-B84DDA7F9F94}"/>
              </a:ext>
            </a:extLst>
          </p:cNvPr>
          <p:cNvSpPr/>
          <p:nvPr/>
        </p:nvSpPr>
        <p:spPr>
          <a:xfrm>
            <a:off x="9015335" y="505100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7F59F142-19DA-2250-8C62-A5B545AFCD8C}"/>
              </a:ext>
            </a:extLst>
          </p:cNvPr>
          <p:cNvSpPr/>
          <p:nvPr/>
        </p:nvSpPr>
        <p:spPr>
          <a:xfrm>
            <a:off x="9015335" y="505100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8E9D5087-44BE-F6E9-37F0-697037666F04}"/>
              </a:ext>
            </a:extLst>
          </p:cNvPr>
          <p:cNvSpPr/>
          <p:nvPr/>
        </p:nvSpPr>
        <p:spPr>
          <a:xfrm>
            <a:off x="8951953" y="52411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A491F8E6-35E2-1540-59CA-4323407FE65D}"/>
              </a:ext>
            </a:extLst>
          </p:cNvPr>
          <p:cNvSpPr/>
          <p:nvPr/>
        </p:nvSpPr>
        <p:spPr>
          <a:xfrm>
            <a:off x="9006283" y="529544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5A2A8A2A-40DB-6D76-5178-18B7EA305701}"/>
              </a:ext>
            </a:extLst>
          </p:cNvPr>
          <p:cNvSpPr/>
          <p:nvPr/>
        </p:nvSpPr>
        <p:spPr>
          <a:xfrm>
            <a:off x="8951953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26EAB08D-6903-FAF7-41A4-5278F13CDF14}"/>
              </a:ext>
            </a:extLst>
          </p:cNvPr>
          <p:cNvSpPr/>
          <p:nvPr/>
        </p:nvSpPr>
        <p:spPr>
          <a:xfrm>
            <a:off x="9015335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8B0C585C-4C80-D3A6-A3C1-ECB7A86D866A}"/>
              </a:ext>
            </a:extLst>
          </p:cNvPr>
          <p:cNvSpPr/>
          <p:nvPr/>
        </p:nvSpPr>
        <p:spPr>
          <a:xfrm>
            <a:off x="9015335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3FB79FEA-F537-8F14-CFE4-C2AD1DE66697}"/>
              </a:ext>
            </a:extLst>
          </p:cNvPr>
          <p:cNvSpPr/>
          <p:nvPr/>
        </p:nvSpPr>
        <p:spPr>
          <a:xfrm>
            <a:off x="8951953" y="5748118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C5E44CD9-4F5D-43FF-4BA6-A2A012F2DCBE}"/>
              </a:ext>
            </a:extLst>
          </p:cNvPr>
          <p:cNvSpPr/>
          <p:nvPr/>
        </p:nvSpPr>
        <p:spPr>
          <a:xfrm>
            <a:off x="9015335" y="5811493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E70FBBF0-ABB4-5B6E-B919-00CC48B9F919}"/>
              </a:ext>
            </a:extLst>
          </p:cNvPr>
          <p:cNvSpPr/>
          <p:nvPr/>
        </p:nvSpPr>
        <p:spPr>
          <a:xfrm>
            <a:off x="9015335" y="5811493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51F7EDEA-B4F6-62E8-D705-9F8FFC719228}"/>
              </a:ext>
            </a:extLst>
          </p:cNvPr>
          <p:cNvSpPr/>
          <p:nvPr/>
        </p:nvSpPr>
        <p:spPr>
          <a:xfrm>
            <a:off x="9205483" y="3720142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1CD0B0D5-A841-FE77-D349-2D3E70303393}"/>
              </a:ext>
            </a:extLst>
          </p:cNvPr>
          <p:cNvSpPr/>
          <p:nvPr/>
        </p:nvSpPr>
        <p:spPr>
          <a:xfrm>
            <a:off x="9268865" y="378351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0EC85794-9906-077B-E819-24AF2214D85C}"/>
              </a:ext>
            </a:extLst>
          </p:cNvPr>
          <p:cNvSpPr/>
          <p:nvPr/>
        </p:nvSpPr>
        <p:spPr>
          <a:xfrm>
            <a:off x="9268865" y="378351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0891CC46-0C97-F1EC-6947-188A60837164}"/>
              </a:ext>
            </a:extLst>
          </p:cNvPr>
          <p:cNvSpPr/>
          <p:nvPr/>
        </p:nvSpPr>
        <p:spPr>
          <a:xfrm>
            <a:off x="9205483" y="3973639"/>
            <a:ext cx="253530" cy="253496"/>
          </a:xfrm>
          <a:custGeom>
            <a:avLst/>
            <a:gdLst>
              <a:gd name="connsiteX0" fmla="*/ 10 w 253530"/>
              <a:gd name="connsiteY0" fmla="*/ 10 h 253496"/>
              <a:gd name="connsiteX1" fmla="*/ 253540 w 253530"/>
              <a:gd name="connsiteY1" fmla="*/ 10 h 253496"/>
              <a:gd name="connsiteX2" fmla="*/ 253540 w 253530"/>
              <a:gd name="connsiteY2" fmla="*/ 253507 h 253496"/>
              <a:gd name="connsiteX3" fmla="*/ 10 w 253530"/>
              <a:gd name="connsiteY3" fmla="*/ 253507 h 25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6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D82863EA-4F86-14E4-1181-F47B4CFBF078}"/>
              </a:ext>
            </a:extLst>
          </p:cNvPr>
          <p:cNvSpPr/>
          <p:nvPr/>
        </p:nvSpPr>
        <p:spPr>
          <a:xfrm>
            <a:off x="9259814" y="4027963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53F15175-D539-18F1-1A4C-EC930CC04D35}"/>
              </a:ext>
            </a:extLst>
          </p:cNvPr>
          <p:cNvSpPr/>
          <p:nvPr/>
        </p:nvSpPr>
        <p:spPr>
          <a:xfrm>
            <a:off x="9205483" y="4227136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60CCF674-4047-C75A-BE1D-8D1CAAD1B608}"/>
              </a:ext>
            </a:extLst>
          </p:cNvPr>
          <p:cNvSpPr/>
          <p:nvPr/>
        </p:nvSpPr>
        <p:spPr>
          <a:xfrm>
            <a:off x="9268865" y="4290510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F93767E3-F411-9E6E-27DF-E49C3C85682C}"/>
              </a:ext>
            </a:extLst>
          </p:cNvPr>
          <p:cNvSpPr/>
          <p:nvPr/>
        </p:nvSpPr>
        <p:spPr>
          <a:xfrm>
            <a:off x="9268865" y="4290510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1F9AED6F-59E3-928E-3F5F-D73DBD61D438}"/>
              </a:ext>
            </a:extLst>
          </p:cNvPr>
          <p:cNvSpPr/>
          <p:nvPr/>
        </p:nvSpPr>
        <p:spPr>
          <a:xfrm>
            <a:off x="9205483" y="4480633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5B81F95F-40DC-B1A1-94A0-E45F03B8D956}"/>
              </a:ext>
            </a:extLst>
          </p:cNvPr>
          <p:cNvSpPr/>
          <p:nvPr/>
        </p:nvSpPr>
        <p:spPr>
          <a:xfrm>
            <a:off x="9259814" y="4534957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EE75AF4F-22EB-2853-0729-D6D60C955C5C}"/>
              </a:ext>
            </a:extLst>
          </p:cNvPr>
          <p:cNvSpPr/>
          <p:nvPr/>
        </p:nvSpPr>
        <p:spPr>
          <a:xfrm>
            <a:off x="9205483" y="4734130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ED9042A2-4A4A-C51D-4A10-BB47A0C61513}"/>
              </a:ext>
            </a:extLst>
          </p:cNvPr>
          <p:cNvSpPr/>
          <p:nvPr/>
        </p:nvSpPr>
        <p:spPr>
          <a:xfrm>
            <a:off x="9268865" y="4797504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CD082B55-E6B1-044B-C41F-027B91CA13D9}"/>
              </a:ext>
            </a:extLst>
          </p:cNvPr>
          <p:cNvSpPr/>
          <p:nvPr/>
        </p:nvSpPr>
        <p:spPr>
          <a:xfrm>
            <a:off x="9268865" y="4797504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3D77CE0C-7CAA-7D2E-EC40-C958C302B793}"/>
              </a:ext>
            </a:extLst>
          </p:cNvPr>
          <p:cNvSpPr/>
          <p:nvPr/>
        </p:nvSpPr>
        <p:spPr>
          <a:xfrm>
            <a:off x="9205483" y="4987627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004C2EB5-9517-D029-5E30-514B0C220F3B}"/>
              </a:ext>
            </a:extLst>
          </p:cNvPr>
          <p:cNvSpPr/>
          <p:nvPr/>
        </p:nvSpPr>
        <p:spPr>
          <a:xfrm>
            <a:off x="9268865" y="5051002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536460E4-A6A2-EDCA-916C-9BA33E3A866F}"/>
              </a:ext>
            </a:extLst>
          </p:cNvPr>
          <p:cNvSpPr/>
          <p:nvPr/>
        </p:nvSpPr>
        <p:spPr>
          <a:xfrm>
            <a:off x="9268865" y="5051002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10E752A0-8B4D-2AFA-B996-64F6DD7E746C}"/>
              </a:ext>
            </a:extLst>
          </p:cNvPr>
          <p:cNvSpPr/>
          <p:nvPr/>
        </p:nvSpPr>
        <p:spPr>
          <a:xfrm>
            <a:off x="9205483" y="5241124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0E033D70-4632-ECC1-6C47-6DB22651743D}"/>
              </a:ext>
            </a:extLst>
          </p:cNvPr>
          <p:cNvSpPr/>
          <p:nvPr/>
        </p:nvSpPr>
        <p:spPr>
          <a:xfrm>
            <a:off x="9259814" y="5295448"/>
            <a:ext cx="144873" cy="144854"/>
          </a:xfrm>
          <a:custGeom>
            <a:avLst/>
            <a:gdLst>
              <a:gd name="connsiteX0" fmla="*/ 144884 w 144873"/>
              <a:gd name="connsiteY0" fmla="*/ 72435 h 144854"/>
              <a:gd name="connsiteX1" fmla="*/ 72444 w 144873"/>
              <a:gd name="connsiteY1" fmla="*/ 144865 h 144854"/>
              <a:gd name="connsiteX2" fmla="*/ 10 w 144873"/>
              <a:gd name="connsiteY2" fmla="*/ 72435 h 144854"/>
              <a:gd name="connsiteX3" fmla="*/ 72444 w 144873"/>
              <a:gd name="connsiteY3" fmla="*/ 10 h 144854"/>
              <a:gd name="connsiteX4" fmla="*/ 144884 w 144873"/>
              <a:gd name="connsiteY4" fmla="*/ 72435 h 14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73" h="144854">
                <a:moveTo>
                  <a:pt x="144884" y="72435"/>
                </a:moveTo>
                <a:cubicBezTo>
                  <a:pt x="144884" y="112435"/>
                  <a:pt x="112450" y="144865"/>
                  <a:pt x="72444" y="144865"/>
                </a:cubicBezTo>
                <a:cubicBezTo>
                  <a:pt x="32439" y="144865"/>
                  <a:pt x="10" y="112435"/>
                  <a:pt x="10" y="72435"/>
                </a:cubicBezTo>
                <a:cubicBezTo>
                  <a:pt x="10" y="32435"/>
                  <a:pt x="32439" y="10"/>
                  <a:pt x="72444" y="10"/>
                </a:cubicBezTo>
                <a:cubicBezTo>
                  <a:pt x="112450" y="10"/>
                  <a:pt x="144884" y="32435"/>
                  <a:pt x="144884" y="72435"/>
                </a:cubicBezTo>
              </a:path>
            </a:pathLst>
          </a:custGeom>
          <a:solidFill>
            <a:srgbClr val="FFFFFF"/>
          </a:solidFill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22F937BA-D8AE-7F8C-92DB-D1718533C03A}"/>
              </a:ext>
            </a:extLst>
          </p:cNvPr>
          <p:cNvSpPr/>
          <p:nvPr/>
        </p:nvSpPr>
        <p:spPr>
          <a:xfrm>
            <a:off x="9205483" y="5494621"/>
            <a:ext cx="253530" cy="253497"/>
          </a:xfrm>
          <a:custGeom>
            <a:avLst/>
            <a:gdLst>
              <a:gd name="connsiteX0" fmla="*/ 10 w 253530"/>
              <a:gd name="connsiteY0" fmla="*/ 10 h 253497"/>
              <a:gd name="connsiteX1" fmla="*/ 253540 w 253530"/>
              <a:gd name="connsiteY1" fmla="*/ 10 h 253497"/>
              <a:gd name="connsiteX2" fmla="*/ 253540 w 253530"/>
              <a:gd name="connsiteY2" fmla="*/ 253507 h 253497"/>
              <a:gd name="connsiteX3" fmla="*/ 10 w 253530"/>
              <a:gd name="connsiteY3" fmla="*/ 253507 h 2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30" h="253497">
                <a:moveTo>
                  <a:pt x="10" y="10"/>
                </a:moveTo>
                <a:lnTo>
                  <a:pt x="253540" y="10"/>
                </a:lnTo>
                <a:lnTo>
                  <a:pt x="253540" y="253507"/>
                </a:lnTo>
                <a:lnTo>
                  <a:pt x="10" y="253507"/>
                </a:lnTo>
                <a:close/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F3575B86-EA8C-965A-7F92-012963691629}"/>
              </a:ext>
            </a:extLst>
          </p:cNvPr>
          <p:cNvSpPr/>
          <p:nvPr/>
        </p:nvSpPr>
        <p:spPr>
          <a:xfrm>
            <a:off x="9268865" y="5557996"/>
            <a:ext cx="126765" cy="126748"/>
          </a:xfrm>
          <a:custGeom>
            <a:avLst/>
            <a:gdLst>
              <a:gd name="connsiteX0" fmla="*/ 10 w 126765"/>
              <a:gd name="connsiteY0" fmla="*/ 10 h 126748"/>
              <a:gd name="connsiteX1" fmla="*/ 126775 w 126765"/>
              <a:gd name="connsiteY1" fmla="*/ 126759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0"/>
                </a:moveTo>
                <a:lnTo>
                  <a:pt x="126775" y="126759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9715034D-C223-D4DC-B778-CB043C57BA7C}"/>
              </a:ext>
            </a:extLst>
          </p:cNvPr>
          <p:cNvSpPr/>
          <p:nvPr/>
        </p:nvSpPr>
        <p:spPr>
          <a:xfrm>
            <a:off x="9268865" y="5557996"/>
            <a:ext cx="126765" cy="126748"/>
          </a:xfrm>
          <a:custGeom>
            <a:avLst/>
            <a:gdLst>
              <a:gd name="connsiteX0" fmla="*/ 10 w 126765"/>
              <a:gd name="connsiteY0" fmla="*/ 126759 h 126748"/>
              <a:gd name="connsiteX1" fmla="*/ 126775 w 126765"/>
              <a:gd name="connsiteY1" fmla="*/ 10 h 12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765" h="126748">
                <a:moveTo>
                  <a:pt x="10" y="126759"/>
                </a:moveTo>
                <a:lnTo>
                  <a:pt x="126775" y="10"/>
                </a:lnTo>
              </a:path>
            </a:pathLst>
          </a:custGeom>
          <a:noFill/>
          <a:ln w="1266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34580A91-F700-A58F-A5C1-A76A3A9EB82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-1" y="2114204"/>
            <a:ext cx="10058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entury Gothic" panose="020B0502020202020204" pitchFamily="34" charset="0"/>
              </a:rPr>
              <a:t>CELEBRATION OF</a:t>
            </a:r>
          </a:p>
        </p:txBody>
      </p:sp>
    </p:spTree>
    <p:extLst>
      <p:ext uri="{BB962C8B-B14F-4D97-AF65-F5344CB8AC3E}">
        <p14:creationId xmlns:p14="http://schemas.microsoft.com/office/powerpoint/2010/main" val="361973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104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2025-01-10T03:53:58Z</dcterms:created>
  <dcterms:modified xsi:type="dcterms:W3CDTF">2025-05-19T17:23:51Z</dcterms:modified>
</cp:coreProperties>
</file>