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5" r:id="rId2"/>
    <p:sldId id="276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FAE8F42-EC9F-45D8-9ADE-84FDB3E2188A}"/>
    <pc:docChg chg="delSld">
      <pc:chgData name="Sarah Carter" userId="4b4e2a7e9c42e1b2" providerId="LiveId" clId="{9FAE8F42-EC9F-45D8-9ADE-84FDB3E2188A}" dt="2025-06-05T03:15:14.077" v="0" actId="2696"/>
      <pc:docMkLst>
        <pc:docMk/>
      </pc:docMkLst>
      <pc:sldChg chg="del">
        <pc:chgData name="Sarah Carter" userId="4b4e2a7e9c42e1b2" providerId="LiveId" clId="{9FAE8F42-EC9F-45D8-9ADE-84FDB3E2188A}" dt="2025-06-05T03:15:14.077" v="0" actId="2696"/>
        <pc:sldMkLst>
          <pc:docMk/>
          <pc:sldMk cId="2178229650" sldId="277"/>
        </pc:sldMkLst>
      </pc:sldChg>
      <pc:sldChg chg="del">
        <pc:chgData name="Sarah Carter" userId="4b4e2a7e9c42e1b2" providerId="LiveId" clId="{9FAE8F42-EC9F-45D8-9ADE-84FDB3E2188A}" dt="2025-06-05T03:15:14.077" v="0" actId="2696"/>
        <pc:sldMkLst>
          <pc:docMk/>
          <pc:sldMk cId="2285342401" sldId="2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CHEMISTRY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“CHEMISTRY”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B602386-FDA4-BD54-F25C-285B927D0B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2E15FF2D-95DB-584B-AE31-87BF1D1761C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C20F1E1D-FE12-8248-4E7D-448351D7E82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8CDC3842-48CD-F49A-BFF2-F33538C827F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318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CHEMISTRY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“CHEMISTRY”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3187B7A-1CC3-CDB0-23E0-803280ACA2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6508" y="2093770"/>
            <a:ext cx="633938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9843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39</cp:revision>
  <dcterms:created xsi:type="dcterms:W3CDTF">2025-06-05T01:24:11Z</dcterms:created>
  <dcterms:modified xsi:type="dcterms:W3CDTF">2025-06-05T03:15:15Z</dcterms:modified>
</cp:coreProperties>
</file>