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2C0603-ABC5-47C1-B4C2-E48FBF65B7CA}" v="2" dt="2025-05-09T00:18:29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B2C0603-ABC5-47C1-B4C2-E48FBF65B7CA}"/>
    <pc:docChg chg="custSel modSld">
      <pc:chgData name="Sarah Carter" userId="4b4e2a7e9c42e1b2" providerId="LiveId" clId="{DB2C0603-ABC5-47C1-B4C2-E48FBF65B7CA}" dt="2025-05-09T00:18:29.385" v="10"/>
      <pc:docMkLst>
        <pc:docMk/>
      </pc:docMkLst>
      <pc:sldChg chg="addSp delSp modSp mod">
        <pc:chgData name="Sarah Carter" userId="4b4e2a7e9c42e1b2" providerId="LiveId" clId="{DB2C0603-ABC5-47C1-B4C2-E48FBF65B7CA}" dt="2025-05-09T00:18:29.385" v="10"/>
        <pc:sldMkLst>
          <pc:docMk/>
          <pc:sldMk cId="3727264860" sldId="256"/>
        </pc:sldMkLst>
        <pc:spChg chg="mod">
          <ac:chgData name="Sarah Carter" userId="4b4e2a7e9c42e1b2" providerId="LiveId" clId="{DB2C0603-ABC5-47C1-B4C2-E48FBF65B7CA}" dt="2025-05-09T00:17:57.013" v="4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DB2C0603-ABC5-47C1-B4C2-E48FBF65B7CA}" dt="2025-05-09T00:18:29.385" v="10"/>
          <ac:picMkLst>
            <pc:docMk/>
            <pc:sldMk cId="3727264860" sldId="256"/>
            <ac:picMk id="3" creationId="{66823ABB-B1ED-326E-0740-4D970C12B322}"/>
          </ac:picMkLst>
        </pc:picChg>
        <pc:picChg chg="del">
          <ac:chgData name="Sarah Carter" userId="4b4e2a7e9c42e1b2" providerId="LiveId" clId="{DB2C0603-ABC5-47C1-B4C2-E48FBF65B7CA}" dt="2025-05-09T00:18:04.523" v="5" actId="478"/>
          <ac:picMkLst>
            <pc:docMk/>
            <pc:sldMk cId="3727264860" sldId="256"/>
            <ac:picMk id="4" creationId="{6A4BF19A-CBB2-E56E-48FA-04669A8B537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Chess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66823ABB-B1ED-326E-0740-4D970C12B3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03284" y="1595807"/>
            <a:ext cx="5365833" cy="768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21</cp:revision>
  <cp:lastPrinted>2025-02-11T02:02:44Z</cp:lastPrinted>
  <dcterms:created xsi:type="dcterms:W3CDTF">2025-01-28T14:01:50Z</dcterms:created>
  <dcterms:modified xsi:type="dcterms:W3CDTF">2025-05-09T00:18:31Z</dcterms:modified>
</cp:coreProperties>
</file>