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80" d="100"/>
          <a:sy n="80" d="100"/>
        </p:scale>
        <p:origin x="1152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8AA52E54-B5F3-43D0-8AE6-063733E6FD7C}"/>
    <pc:docChg chg="delSld">
      <pc:chgData name="Sarah Carter" userId="4b4e2a7e9c42e1b2" providerId="LiveId" clId="{8AA52E54-B5F3-43D0-8AE6-063733E6FD7C}" dt="2025-05-05T13:02:59.928" v="0" actId="2696"/>
      <pc:docMkLst>
        <pc:docMk/>
      </pc:docMkLst>
      <pc:sldChg chg="del">
        <pc:chgData name="Sarah Carter" userId="4b4e2a7e9c42e1b2" providerId="LiveId" clId="{8AA52E54-B5F3-43D0-8AE6-063733E6FD7C}" dt="2025-05-05T13:02:59.928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69884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109328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405" name="Object2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4" name="Object3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5" name="Object4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6" name="Object5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7" name="Object6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8" name="Object7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9" name="Object8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10" name="Object9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11" name="Object10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12" name="Object11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U</a:t>
              </a:r>
              <a:endParaRPr lang="en-US" sz="2400" b="1" dirty="0"/>
            </a:p>
          </p:txBody>
        </p:sp>
        <p:sp>
          <p:nvSpPr>
            <p:cNvPr id="13" name="Object12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14" name="Object13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15" name="Object14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16" name="Object15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7" name="Object16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18" name="Object17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19" name="Object18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20" name="Object19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21" name="Object20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22" name="Object21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23" name="Object22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24" name="Object23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25" name="Object24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26" name="Object25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27" name="Object26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28" name="Object27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29" name="Object28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30" name="Object29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31" name="Object30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32" name="Object31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33" name="Object32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34" name="Object33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35" name="Object34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36" name="Object35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37" name="Object36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38" name="Object37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39" name="Object38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40" name="Object39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41" name="Object40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42" name="Object41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43" name="Object42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44" name="Object43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45" name="Object44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46" name="Object45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47" name="Object46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48" name="Object47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49" name="Object48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50" name="Object49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51" name="Object50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52" name="Object51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53" name="Object52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L</a:t>
              </a:r>
              <a:endParaRPr lang="en-US" sz="2400" b="1" dirty="0"/>
            </a:p>
          </p:txBody>
        </p:sp>
        <p:sp>
          <p:nvSpPr>
            <p:cNvPr id="54" name="Object53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55" name="Object54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56" name="Object55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57" name="Object56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58" name="Object57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59" name="Object58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60" name="Object59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61" name="Object60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62" name="Object61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63" name="Object62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L</a:t>
              </a:r>
              <a:endParaRPr lang="en-US" sz="2400" b="1" dirty="0"/>
            </a:p>
          </p:txBody>
        </p:sp>
        <p:sp>
          <p:nvSpPr>
            <p:cNvPr id="64" name="Object63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65" name="Object64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66" name="Object65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67" name="Object66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68" name="Object67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69" name="Object68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70" name="Object69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71" name="Object70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72" name="Object71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73" name="Object72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74" name="Object73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75" name="Object74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76" name="Object75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77" name="Object76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78" name="Object77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79" name="Object78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80" name="Object79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81" name="Object80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82" name="Object81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83" name="Object82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84" name="Object83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85" name="Object84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86" name="Object85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87" name="Object86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88" name="Object87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89" name="Object88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90" name="Object89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91" name="Object90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92" name="Object91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93" name="Object92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94" name="Object93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95" name="Object94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96" name="Object95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97" name="Object96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98" name="Object97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99" name="Object98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100" name="Object99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01" name="Object100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02" name="Object101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03" name="Object102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04" name="Object103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105" name="Object104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106" name="Object105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107" name="Object106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08" name="Object107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09" name="Object108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110" name="Object109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11" name="Object110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112" name="Object111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113" name="Object112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114" name="Object113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115" name="Object114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16" name="Object115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17" name="Object116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118" name="Object117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119" name="Object118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20" name="Object119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21" name="Object120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122" name="Object121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123" name="Object122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124" name="Object123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U</a:t>
              </a:r>
              <a:endParaRPr lang="en-US" sz="2400" b="1" dirty="0"/>
            </a:p>
          </p:txBody>
        </p:sp>
        <p:sp>
          <p:nvSpPr>
            <p:cNvPr id="125" name="Object124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26" name="Object125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27" name="Object126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128" name="Object127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29" name="Object128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130" name="Object129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131" name="Object130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132" name="Object131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133" name="Object132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134" name="Object133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135" name="Object134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136" name="Object135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37" name="Object136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138" name="Object137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139" name="Object138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140" name="Object139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141" name="Object140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42" name="Object141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143" name="Object142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144" name="Object143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145" name="Object144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146" name="Object145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47" name="Object146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48" name="Object147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49" name="Object148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50" name="Object149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151" name="Object150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52" name="Object151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53" name="Object152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Z</a:t>
              </a:r>
              <a:endParaRPr lang="en-US" sz="2400" b="1" dirty="0"/>
            </a:p>
          </p:txBody>
        </p:sp>
        <p:sp>
          <p:nvSpPr>
            <p:cNvPr id="154" name="Object153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55" name="Object154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156" name="Object155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57" name="Object156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158" name="Object157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159" name="Object158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60" name="Object159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161" name="Object160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162" name="Object161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163" name="Object162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64" name="Object163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165" name="Object164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166" name="Object165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167" name="Object166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168" name="Object167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169" name="Object168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170" name="Object169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171" name="Object170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72" name="Object171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L</a:t>
              </a:r>
              <a:endParaRPr lang="en-US" sz="2400" b="1" dirty="0"/>
            </a:p>
          </p:txBody>
        </p:sp>
        <p:sp>
          <p:nvSpPr>
            <p:cNvPr id="173" name="Object172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174" name="Object173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175" name="Object174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176" name="Object175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177" name="Object176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78" name="Object177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179" name="Object178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180" name="Object179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181" name="Object180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182" name="Object181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183" name="Object182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184" name="Object183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185" name="Object184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86" name="Object185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U</a:t>
              </a:r>
              <a:endParaRPr lang="en-US" sz="2400" b="1" dirty="0"/>
            </a:p>
          </p:txBody>
        </p:sp>
        <p:sp>
          <p:nvSpPr>
            <p:cNvPr id="187" name="Object186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188" name="Object187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189" name="Object188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190" name="Object189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191" name="Object190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192" name="Object191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193" name="Object192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194" name="Object193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195" name="Object194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196" name="Object195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197" name="Object196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198" name="Object197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199" name="Object198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200" name="Object199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201" name="Object200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202" name="Object201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203" name="Object202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204" name="Object203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L</a:t>
              </a:r>
              <a:endParaRPr lang="en-US" sz="2400" b="1" dirty="0"/>
            </a:p>
          </p:txBody>
        </p:sp>
        <p:sp>
          <p:nvSpPr>
            <p:cNvPr id="205" name="Object204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206" name="Object205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207" name="Object206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208" name="Object207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209" name="Object208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210" name="Object209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211" name="Object210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212" name="Object211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213" name="Object212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214" name="Object213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215" name="Object214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216" name="Object215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Z</a:t>
              </a:r>
              <a:endParaRPr lang="en-US" sz="2400" b="1" dirty="0"/>
            </a:p>
          </p:txBody>
        </p:sp>
        <p:sp>
          <p:nvSpPr>
            <p:cNvPr id="217" name="Object216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218" name="Object217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219" name="Object218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220" name="Object219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L</a:t>
              </a:r>
              <a:endParaRPr lang="en-US" sz="2400" b="1" dirty="0"/>
            </a:p>
          </p:txBody>
        </p:sp>
        <p:sp>
          <p:nvSpPr>
            <p:cNvPr id="221" name="Object220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222" name="Object221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223" name="Object222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224" name="Object223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225" name="Object224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226" name="Object225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227" name="Object226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228" name="Object227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229" name="Object228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230" name="Object229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231" name="Object230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232" name="Object231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233" name="Object232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234" name="Object233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235" name="Object234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236" name="Object235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237" name="Object236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238" name="Object237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239" name="Object238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L</a:t>
              </a:r>
              <a:endParaRPr lang="en-US" sz="2400" b="1" dirty="0"/>
            </a:p>
          </p:txBody>
        </p:sp>
        <p:sp>
          <p:nvSpPr>
            <p:cNvPr id="240" name="Object239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241" name="Object240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242" name="Object241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L</a:t>
              </a:r>
              <a:endParaRPr lang="en-US" sz="2400" b="1" dirty="0"/>
            </a:p>
          </p:txBody>
        </p:sp>
        <p:sp>
          <p:nvSpPr>
            <p:cNvPr id="243" name="Object242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244" name="Object243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245" name="Object244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246" name="Object245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247" name="Object246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248" name="Object247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249" name="Object248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250" name="Object249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251" name="Object250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Z</a:t>
              </a:r>
              <a:endParaRPr lang="en-US" sz="2400" b="1" dirty="0"/>
            </a:p>
          </p:txBody>
        </p:sp>
        <p:sp>
          <p:nvSpPr>
            <p:cNvPr id="252" name="Object251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253" name="Object252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254" name="Object253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U</a:t>
              </a:r>
              <a:endParaRPr lang="en-US" sz="2400" b="1" dirty="0"/>
            </a:p>
          </p:txBody>
        </p:sp>
        <p:sp>
          <p:nvSpPr>
            <p:cNvPr id="255" name="Object254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256" name="Object255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257" name="Object256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L</a:t>
              </a:r>
              <a:endParaRPr lang="en-US" sz="2400" b="1" dirty="0"/>
            </a:p>
          </p:txBody>
        </p:sp>
        <p:sp>
          <p:nvSpPr>
            <p:cNvPr id="258" name="Object257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Z</a:t>
              </a:r>
              <a:endParaRPr lang="en-US" sz="2400" b="1" dirty="0"/>
            </a:p>
          </p:txBody>
        </p:sp>
        <p:sp>
          <p:nvSpPr>
            <p:cNvPr id="259" name="Object258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260" name="Object259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261" name="Object260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262" name="Object261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263" name="Object262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264" name="Object263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265" name="Object264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266" name="Object265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267" name="Object266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268" name="Object267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269" name="Object268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270" name="Object269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271" name="Object270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272" name="Object271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273" name="Object272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274" name="Object273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275" name="Object274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276" name="Object275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277" name="Object276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278" name="Object277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279" name="Object278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280" name="Object279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281" name="Object280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282" name="Object281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283" name="Object282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284" name="Object283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285" name="Object284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286" name="Object285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287" name="Object286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288" name="Object287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289" name="Object288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290" name="Object289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291" name="Object290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292" name="Object291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293" name="Object292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294" name="Object293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295" name="Object294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296" name="Object295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297" name="Object296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298" name="Object297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U</a:t>
              </a:r>
              <a:endParaRPr lang="en-US" sz="2400" b="1" dirty="0"/>
            </a:p>
          </p:txBody>
        </p:sp>
        <p:sp>
          <p:nvSpPr>
            <p:cNvPr id="299" name="Object298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300" name="Object299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301" name="Object300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302" name="Object301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303" name="Object302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304" name="Object303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305" name="Object304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306" name="Object305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307" name="Object306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308" name="Object307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309" name="Object308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310" name="Object309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Z</a:t>
              </a:r>
              <a:endParaRPr lang="en-US" sz="2400" b="1" dirty="0"/>
            </a:p>
          </p:txBody>
        </p:sp>
        <p:sp>
          <p:nvSpPr>
            <p:cNvPr id="311" name="Object310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312" name="Object311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313" name="Object312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314" name="Object313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315" name="Object314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316" name="Object315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317" name="Object316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318" name="Object317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319" name="Object318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320" name="Object319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321" name="Object320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L</a:t>
              </a:r>
              <a:endParaRPr lang="en-US" sz="2400" b="1" dirty="0"/>
            </a:p>
          </p:txBody>
        </p:sp>
        <p:sp>
          <p:nvSpPr>
            <p:cNvPr id="322" name="Object321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323" name="Object322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324" name="Object323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S</a:t>
              </a:r>
              <a:endParaRPr lang="en-US" sz="2400" b="1" dirty="0"/>
            </a:p>
          </p:txBody>
        </p:sp>
        <p:sp>
          <p:nvSpPr>
            <p:cNvPr id="325" name="Object324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326" name="Object325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327" name="Object326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328" name="Object327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329" name="Object328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330" name="Object329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331" name="Object330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332" name="Object331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333" name="Object332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334" name="Object333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335" name="Object334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336" name="Object335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337" name="Object336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338" name="Object337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339" name="Object338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340" name="Object339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D</a:t>
              </a:r>
              <a:endParaRPr lang="en-US" sz="2400" b="1" dirty="0"/>
            </a:p>
          </p:txBody>
        </p:sp>
        <p:sp>
          <p:nvSpPr>
            <p:cNvPr id="341" name="Object340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342" name="Object341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343" name="Object342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344" name="Object343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345" name="Object344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346" name="Object345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347" name="Object346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348" name="Object347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349" name="Object348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R</a:t>
              </a:r>
              <a:endParaRPr lang="en-US" sz="2400" b="1" dirty="0"/>
            </a:p>
          </p:txBody>
        </p:sp>
        <p:sp>
          <p:nvSpPr>
            <p:cNvPr id="350" name="Object349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351" name="Object350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352" name="Object351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353" name="Object352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I</a:t>
              </a:r>
              <a:endParaRPr lang="en-US" sz="2400" b="1" dirty="0"/>
            </a:p>
          </p:txBody>
        </p:sp>
        <p:sp>
          <p:nvSpPr>
            <p:cNvPr id="354" name="Object353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355" name="Object354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356" name="Object355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357" name="Object356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358" name="Object357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359" name="Object358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360" name="Object359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361" name="Object360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K</a:t>
              </a:r>
              <a:endParaRPr lang="en-US" sz="2400" b="1" dirty="0"/>
            </a:p>
          </p:txBody>
        </p:sp>
        <p:sp>
          <p:nvSpPr>
            <p:cNvPr id="362" name="Object361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363" name="Object362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Z</a:t>
              </a:r>
              <a:endParaRPr lang="en-US" sz="2400" b="1" dirty="0"/>
            </a:p>
          </p:txBody>
        </p:sp>
        <p:sp>
          <p:nvSpPr>
            <p:cNvPr id="364" name="Object363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365" name="Object364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366" name="Object365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367" name="Object366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368" name="Object367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T</a:t>
              </a:r>
              <a:endParaRPr lang="en-US" sz="2400" b="1" dirty="0"/>
            </a:p>
          </p:txBody>
        </p:sp>
        <p:sp>
          <p:nvSpPr>
            <p:cNvPr id="369" name="Object368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370" name="Object369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371" name="Object370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372" name="Object371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373" name="Object372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374" name="Object373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375" name="Object374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376" name="Object375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H</a:t>
              </a:r>
              <a:endParaRPr lang="en-US" sz="2400" b="1" dirty="0"/>
            </a:p>
          </p:txBody>
        </p:sp>
        <p:sp>
          <p:nvSpPr>
            <p:cNvPr id="377" name="Object376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A</a:t>
              </a:r>
              <a:endParaRPr lang="en-US" sz="2400" b="1" dirty="0"/>
            </a:p>
          </p:txBody>
        </p:sp>
        <p:sp>
          <p:nvSpPr>
            <p:cNvPr id="378" name="Object377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379" name="Object378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380" name="Object379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V</a:t>
              </a:r>
              <a:endParaRPr lang="en-US" sz="2400" b="1" dirty="0"/>
            </a:p>
          </p:txBody>
        </p:sp>
        <p:sp>
          <p:nvSpPr>
            <p:cNvPr id="381" name="Object380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E</a:t>
              </a:r>
              <a:endParaRPr lang="en-US" sz="2400" b="1" dirty="0"/>
            </a:p>
          </p:txBody>
        </p:sp>
        <p:sp>
          <p:nvSpPr>
            <p:cNvPr id="382" name="Object381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  <p:sp>
          <p:nvSpPr>
            <p:cNvPr id="383" name="Object382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384" name="Object383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385" name="Object384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N</a:t>
              </a:r>
              <a:endParaRPr lang="en-US" sz="2400" b="1" dirty="0"/>
            </a:p>
          </p:txBody>
        </p:sp>
        <p:sp>
          <p:nvSpPr>
            <p:cNvPr id="386" name="Object385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Y</a:t>
              </a:r>
              <a:endParaRPr lang="en-US" sz="2400" b="1" dirty="0"/>
            </a:p>
          </p:txBody>
        </p:sp>
        <p:sp>
          <p:nvSpPr>
            <p:cNvPr id="387" name="Object386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B</a:t>
              </a:r>
              <a:endParaRPr lang="en-US" sz="2400" b="1" dirty="0"/>
            </a:p>
          </p:txBody>
        </p:sp>
        <p:sp>
          <p:nvSpPr>
            <p:cNvPr id="388" name="Object387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F</a:t>
              </a:r>
              <a:endParaRPr lang="en-US" sz="2400" b="1" dirty="0"/>
            </a:p>
          </p:txBody>
        </p:sp>
        <p:sp>
          <p:nvSpPr>
            <p:cNvPr id="389" name="Object388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M</a:t>
              </a:r>
              <a:endParaRPr lang="en-US" sz="2400" b="1" dirty="0"/>
            </a:p>
          </p:txBody>
        </p:sp>
        <p:sp>
          <p:nvSpPr>
            <p:cNvPr id="390" name="Object389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391" name="Object390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392" name="Object391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Q</a:t>
              </a:r>
              <a:endParaRPr lang="en-US" sz="2400" b="1" dirty="0"/>
            </a:p>
          </p:txBody>
        </p:sp>
        <p:sp>
          <p:nvSpPr>
            <p:cNvPr id="393" name="Object392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G</a:t>
              </a:r>
              <a:endParaRPr lang="en-US" sz="2400" b="1" dirty="0"/>
            </a:p>
          </p:txBody>
        </p:sp>
        <p:sp>
          <p:nvSpPr>
            <p:cNvPr id="394" name="Object393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C</a:t>
              </a:r>
              <a:endParaRPr lang="en-US" sz="2400" b="1" dirty="0"/>
            </a:p>
          </p:txBody>
        </p:sp>
        <p:sp>
          <p:nvSpPr>
            <p:cNvPr id="395" name="Object394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396" name="Object395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X</a:t>
              </a:r>
              <a:endParaRPr lang="en-US" sz="2400" b="1" dirty="0"/>
            </a:p>
          </p:txBody>
        </p:sp>
        <p:sp>
          <p:nvSpPr>
            <p:cNvPr id="397" name="Object396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P</a:t>
              </a:r>
              <a:endParaRPr lang="en-US" sz="2400" b="1" dirty="0"/>
            </a:p>
          </p:txBody>
        </p:sp>
        <p:sp>
          <p:nvSpPr>
            <p:cNvPr id="398" name="Object397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W</a:t>
              </a:r>
              <a:endParaRPr lang="en-US" sz="2400" b="1" dirty="0"/>
            </a:p>
          </p:txBody>
        </p:sp>
        <p:sp>
          <p:nvSpPr>
            <p:cNvPr id="399" name="Object398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Z</a:t>
              </a:r>
              <a:endParaRPr lang="en-US" sz="2400" b="1" dirty="0"/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J</a:t>
              </a:r>
              <a:endParaRPr lang="en-US" sz="2400" b="1" dirty="0"/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</a:rPr>
                <a:t>O</a:t>
              </a:r>
              <a:endParaRPr lang="en-US" sz="2400" b="1" dirty="0"/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447335"/>
              </p:ext>
            </p:extLst>
          </p:nvPr>
        </p:nvGraphicFramePr>
        <p:xfrm>
          <a:off x="427382" y="7307249"/>
          <a:ext cx="7040880" cy="2027585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Chess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King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Queen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Rook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Bishop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Knight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Pawn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Check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Checkmate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Stalemate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Castling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En Passant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Opening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Endgame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Board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Move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Strategy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Tactics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Mate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Draw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Square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0830DF3C-8618-14A7-D488-A2A051F3C8B4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Chess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7B18B5D3-AAC6-850D-DF94-CE202212CEF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3885F69C-105A-B04C-B31F-4823D25B343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438</Words>
  <Application>Microsoft Office PowerPoint</Application>
  <PresentationFormat>Custom</PresentationFormat>
  <Paragraphs>424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Chess Wordsearch</dc:title>
  <dc:subject>PptxGenJS Presentation</dc:subject>
  <dc:creator>PptxGenJS</dc:creator>
  <cp:lastModifiedBy>Sarah Carter</cp:lastModifiedBy>
  <cp:revision>2</cp:revision>
  <dcterms:created xsi:type="dcterms:W3CDTF">2025-04-29T02:38:13Z</dcterms:created>
  <dcterms:modified xsi:type="dcterms:W3CDTF">2025-05-05T13:03:08Z</dcterms:modified>
</cp:coreProperties>
</file>