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8991600" cy="67056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140" d="100"/>
          <a:sy n="140" d="100"/>
        </p:scale>
        <p:origin x="690" y="-21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A465235C-D316-41D5-8892-9CFD4CCCA56D}"/>
    <pc:docChg chg="delSld">
      <pc:chgData name="Sarah Carter" userId="4b4e2a7e9c42e1b2" providerId="LiveId" clId="{A465235C-D316-41D5-8892-9CFD4CCCA56D}" dt="2024-12-13T20:59:25.820" v="0" actId="2696"/>
      <pc:docMkLst>
        <pc:docMk/>
      </pc:docMkLst>
      <pc:sldChg chg="del">
        <pc:chgData name="Sarah Carter" userId="4b4e2a7e9c42e1b2" providerId="LiveId" clId="{A465235C-D316-41D5-8892-9CFD4CCCA56D}" dt="2024-12-13T20:59:25.820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939145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 lIns="80495" tIns="40247" rIns="80495" bIns="40247"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 lIns="80495" tIns="40247" rIns="80495" bIns="40247"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1"/>
          <p:cNvSpPr/>
          <p:nvPr/>
        </p:nvSpPr>
        <p:spPr>
          <a:xfrm>
            <a:off x="274320" y="274320"/>
            <a:ext cx="7223760" cy="91440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grpSp>
        <p:nvGrpSpPr>
          <p:cNvPr id="231" name="Group"/>
          <p:cNvGrpSpPr/>
          <p:nvPr/>
        </p:nvGrpSpPr>
        <p:grpSpPr>
          <a:xfrm>
            <a:off x="274320" y="1463040"/>
            <a:ext cx="7223760" cy="5029200"/>
            <a:chOff x="274320" y="1463040"/>
            <a:chExt cx="7223760" cy="5029200"/>
          </a:xfrm>
        </p:grpSpPr>
        <p:sp>
          <p:nvSpPr>
            <p:cNvPr id="232" name="Object1"/>
            <p:cNvSpPr/>
            <p:nvPr/>
          </p:nvSpPr>
          <p:spPr>
            <a:xfrm>
              <a:off x="274320" y="1463040"/>
              <a:ext cx="7223760" cy="5029200"/>
            </a:xfrm>
            <a:prstGeom prst="rect">
              <a:avLst/>
            </a:prstGeom>
            <a:noFill/>
            <a:ln/>
          </p:spPr>
          <p:txBody>
            <a:bodyPr/>
            <a:lstStyle/>
            <a:p>
              <a:endParaRPr lang="en-US"/>
            </a:p>
          </p:txBody>
        </p:sp>
        <p:sp>
          <p:nvSpPr>
            <p:cNvPr id="3" name="Object2"/>
            <p:cNvSpPr/>
            <p:nvPr/>
          </p:nvSpPr>
          <p:spPr>
            <a:xfrm>
              <a:off x="2377440" y="146304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33" name="Object3"/>
            <p:cNvSpPr/>
            <p:nvPr/>
          </p:nvSpPr>
          <p:spPr>
            <a:xfrm>
              <a:off x="2377440" y="1463040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34" name="Object4"/>
            <p:cNvSpPr/>
            <p:nvPr/>
          </p:nvSpPr>
          <p:spPr>
            <a:xfrm>
              <a:off x="1773936" y="166420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35" name="Object5"/>
            <p:cNvSpPr/>
            <p:nvPr/>
          </p:nvSpPr>
          <p:spPr>
            <a:xfrm>
              <a:off x="1773936" y="1664208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36" name="Object6"/>
            <p:cNvSpPr/>
            <p:nvPr/>
          </p:nvSpPr>
          <p:spPr>
            <a:xfrm>
              <a:off x="2377440" y="166420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" name="Object7"/>
            <p:cNvSpPr/>
            <p:nvPr/>
          </p:nvSpPr>
          <p:spPr>
            <a:xfrm>
              <a:off x="1773936" y="186537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" name="Object8"/>
            <p:cNvSpPr/>
            <p:nvPr/>
          </p:nvSpPr>
          <p:spPr>
            <a:xfrm>
              <a:off x="2377440" y="186537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" name="Object9"/>
            <p:cNvSpPr/>
            <p:nvPr/>
          </p:nvSpPr>
          <p:spPr>
            <a:xfrm>
              <a:off x="566928" y="206654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" name="Object10"/>
            <p:cNvSpPr/>
            <p:nvPr/>
          </p:nvSpPr>
          <p:spPr>
            <a:xfrm>
              <a:off x="566928" y="2066544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2" name="Object11"/>
            <p:cNvSpPr/>
            <p:nvPr/>
          </p:nvSpPr>
          <p:spPr>
            <a:xfrm>
              <a:off x="768096" y="206654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" name="Object12"/>
            <p:cNvSpPr/>
            <p:nvPr/>
          </p:nvSpPr>
          <p:spPr>
            <a:xfrm>
              <a:off x="969264" y="206654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" name="Object13"/>
            <p:cNvSpPr/>
            <p:nvPr/>
          </p:nvSpPr>
          <p:spPr>
            <a:xfrm>
              <a:off x="1170432" y="206654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" name="Object14"/>
            <p:cNvSpPr/>
            <p:nvPr/>
          </p:nvSpPr>
          <p:spPr>
            <a:xfrm>
              <a:off x="1170432" y="2066544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6" name="Object15"/>
            <p:cNvSpPr/>
            <p:nvPr/>
          </p:nvSpPr>
          <p:spPr>
            <a:xfrm>
              <a:off x="1371600" y="206654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" name="Object16"/>
            <p:cNvSpPr/>
            <p:nvPr/>
          </p:nvSpPr>
          <p:spPr>
            <a:xfrm>
              <a:off x="1572768" y="206654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" name="Object17"/>
            <p:cNvSpPr/>
            <p:nvPr/>
          </p:nvSpPr>
          <p:spPr>
            <a:xfrm>
              <a:off x="1773936" y="206654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" name="Object18"/>
            <p:cNvSpPr/>
            <p:nvPr/>
          </p:nvSpPr>
          <p:spPr>
            <a:xfrm>
              <a:off x="1975104" y="206654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" name="Object19"/>
            <p:cNvSpPr/>
            <p:nvPr/>
          </p:nvSpPr>
          <p:spPr>
            <a:xfrm>
              <a:off x="2377440" y="206654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" name="Object20"/>
            <p:cNvSpPr/>
            <p:nvPr/>
          </p:nvSpPr>
          <p:spPr>
            <a:xfrm>
              <a:off x="1170432" y="226771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" name="Object21"/>
            <p:cNvSpPr/>
            <p:nvPr/>
          </p:nvSpPr>
          <p:spPr>
            <a:xfrm>
              <a:off x="1773936" y="226771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3" name="Object22"/>
            <p:cNvSpPr/>
            <p:nvPr/>
          </p:nvSpPr>
          <p:spPr>
            <a:xfrm>
              <a:off x="2377440" y="226771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4" name="Object23"/>
            <p:cNvSpPr/>
            <p:nvPr/>
          </p:nvSpPr>
          <p:spPr>
            <a:xfrm>
              <a:off x="2980944" y="226771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5" name="Object24"/>
            <p:cNvSpPr/>
            <p:nvPr/>
          </p:nvSpPr>
          <p:spPr>
            <a:xfrm>
              <a:off x="2980944" y="2267712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6" name="Object25"/>
            <p:cNvSpPr/>
            <p:nvPr/>
          </p:nvSpPr>
          <p:spPr>
            <a:xfrm>
              <a:off x="3383280" y="226771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7" name="Object26"/>
            <p:cNvSpPr/>
            <p:nvPr/>
          </p:nvSpPr>
          <p:spPr>
            <a:xfrm>
              <a:off x="3383280" y="2267712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8" name="Object27"/>
            <p:cNvSpPr/>
            <p:nvPr/>
          </p:nvSpPr>
          <p:spPr>
            <a:xfrm>
              <a:off x="1170432" y="246888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9" name="Object28"/>
            <p:cNvSpPr/>
            <p:nvPr/>
          </p:nvSpPr>
          <p:spPr>
            <a:xfrm>
              <a:off x="1773936" y="246888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0" name="Object29"/>
            <p:cNvSpPr/>
            <p:nvPr/>
          </p:nvSpPr>
          <p:spPr>
            <a:xfrm>
              <a:off x="2377440" y="246888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1" name="Object30"/>
            <p:cNvSpPr/>
            <p:nvPr/>
          </p:nvSpPr>
          <p:spPr>
            <a:xfrm>
              <a:off x="2980944" y="246888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2" name="Object31"/>
            <p:cNvSpPr/>
            <p:nvPr/>
          </p:nvSpPr>
          <p:spPr>
            <a:xfrm>
              <a:off x="3383280" y="246888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3" name="Object32"/>
            <p:cNvSpPr/>
            <p:nvPr/>
          </p:nvSpPr>
          <p:spPr>
            <a:xfrm>
              <a:off x="1170432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4" name="Object33"/>
            <p:cNvSpPr/>
            <p:nvPr/>
          </p:nvSpPr>
          <p:spPr>
            <a:xfrm>
              <a:off x="1572768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5" name="Object34"/>
            <p:cNvSpPr/>
            <p:nvPr/>
          </p:nvSpPr>
          <p:spPr>
            <a:xfrm>
              <a:off x="1572768" y="2670048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36" name="Object35"/>
            <p:cNvSpPr/>
            <p:nvPr/>
          </p:nvSpPr>
          <p:spPr>
            <a:xfrm>
              <a:off x="1773936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7" name="Object36"/>
            <p:cNvSpPr/>
            <p:nvPr/>
          </p:nvSpPr>
          <p:spPr>
            <a:xfrm>
              <a:off x="1975104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8" name="Object37"/>
            <p:cNvSpPr/>
            <p:nvPr/>
          </p:nvSpPr>
          <p:spPr>
            <a:xfrm>
              <a:off x="2176272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9" name="Object38"/>
            <p:cNvSpPr/>
            <p:nvPr/>
          </p:nvSpPr>
          <p:spPr>
            <a:xfrm>
              <a:off x="2377440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0" name="Object39"/>
            <p:cNvSpPr/>
            <p:nvPr/>
          </p:nvSpPr>
          <p:spPr>
            <a:xfrm>
              <a:off x="2578608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1" name="Object40"/>
            <p:cNvSpPr/>
            <p:nvPr/>
          </p:nvSpPr>
          <p:spPr>
            <a:xfrm>
              <a:off x="2779776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2" name="Object41"/>
            <p:cNvSpPr/>
            <p:nvPr/>
          </p:nvSpPr>
          <p:spPr>
            <a:xfrm>
              <a:off x="2980944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3" name="Object42"/>
            <p:cNvSpPr/>
            <p:nvPr/>
          </p:nvSpPr>
          <p:spPr>
            <a:xfrm>
              <a:off x="3182112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4" name="Object43"/>
            <p:cNvSpPr/>
            <p:nvPr/>
          </p:nvSpPr>
          <p:spPr>
            <a:xfrm>
              <a:off x="3383280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5" name="Object44"/>
            <p:cNvSpPr/>
            <p:nvPr/>
          </p:nvSpPr>
          <p:spPr>
            <a:xfrm>
              <a:off x="3986784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6" name="Object45"/>
            <p:cNvSpPr/>
            <p:nvPr/>
          </p:nvSpPr>
          <p:spPr>
            <a:xfrm>
              <a:off x="3986784" y="2670048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47" name="Object46"/>
            <p:cNvSpPr/>
            <p:nvPr/>
          </p:nvSpPr>
          <p:spPr>
            <a:xfrm>
              <a:off x="4791456" y="267004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8" name="Object47"/>
            <p:cNvSpPr/>
            <p:nvPr/>
          </p:nvSpPr>
          <p:spPr>
            <a:xfrm>
              <a:off x="4791456" y="2670048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49" name="Object48"/>
            <p:cNvSpPr/>
            <p:nvPr/>
          </p:nvSpPr>
          <p:spPr>
            <a:xfrm>
              <a:off x="1170432" y="287121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0" name="Object49"/>
            <p:cNvSpPr/>
            <p:nvPr/>
          </p:nvSpPr>
          <p:spPr>
            <a:xfrm>
              <a:off x="1773936" y="287121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1" name="Object50"/>
            <p:cNvSpPr/>
            <p:nvPr/>
          </p:nvSpPr>
          <p:spPr>
            <a:xfrm>
              <a:off x="2377440" y="287121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2" name="Object51"/>
            <p:cNvSpPr/>
            <p:nvPr/>
          </p:nvSpPr>
          <p:spPr>
            <a:xfrm>
              <a:off x="2980944" y="287121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3" name="Object52"/>
            <p:cNvSpPr/>
            <p:nvPr/>
          </p:nvSpPr>
          <p:spPr>
            <a:xfrm>
              <a:off x="3383280" y="287121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4" name="Object53"/>
            <p:cNvSpPr/>
            <p:nvPr/>
          </p:nvSpPr>
          <p:spPr>
            <a:xfrm>
              <a:off x="3986784" y="287121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5" name="Object54"/>
            <p:cNvSpPr/>
            <p:nvPr/>
          </p:nvSpPr>
          <p:spPr>
            <a:xfrm>
              <a:off x="4791456" y="287121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6" name="Object55"/>
            <p:cNvSpPr/>
            <p:nvPr/>
          </p:nvSpPr>
          <p:spPr>
            <a:xfrm>
              <a:off x="768096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57" name="Object56"/>
            <p:cNvSpPr/>
            <p:nvPr/>
          </p:nvSpPr>
          <p:spPr>
            <a:xfrm>
              <a:off x="768096" y="3072384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58" name="Object57"/>
            <p:cNvSpPr/>
            <p:nvPr/>
          </p:nvSpPr>
          <p:spPr>
            <a:xfrm>
              <a:off x="1170432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9" name="Object58"/>
            <p:cNvSpPr/>
            <p:nvPr/>
          </p:nvSpPr>
          <p:spPr>
            <a:xfrm>
              <a:off x="1773936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0" name="Object59"/>
            <p:cNvSpPr/>
            <p:nvPr/>
          </p:nvSpPr>
          <p:spPr>
            <a:xfrm>
              <a:off x="2377440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1" name="Object60"/>
            <p:cNvSpPr/>
            <p:nvPr/>
          </p:nvSpPr>
          <p:spPr>
            <a:xfrm>
              <a:off x="2980944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2" name="Object61"/>
            <p:cNvSpPr/>
            <p:nvPr/>
          </p:nvSpPr>
          <p:spPr>
            <a:xfrm>
              <a:off x="3383280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3" name="Object62"/>
            <p:cNvSpPr/>
            <p:nvPr/>
          </p:nvSpPr>
          <p:spPr>
            <a:xfrm>
              <a:off x="3986784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4" name="Object63"/>
            <p:cNvSpPr/>
            <p:nvPr/>
          </p:nvSpPr>
          <p:spPr>
            <a:xfrm>
              <a:off x="4791456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5" name="Object64"/>
            <p:cNvSpPr/>
            <p:nvPr/>
          </p:nvSpPr>
          <p:spPr>
            <a:xfrm>
              <a:off x="5193792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66" name="Object65"/>
            <p:cNvSpPr/>
            <p:nvPr/>
          </p:nvSpPr>
          <p:spPr>
            <a:xfrm>
              <a:off x="5193792" y="3072384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67" name="Object66"/>
            <p:cNvSpPr/>
            <p:nvPr/>
          </p:nvSpPr>
          <p:spPr>
            <a:xfrm>
              <a:off x="5998464" y="307238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68" name="Object67"/>
            <p:cNvSpPr/>
            <p:nvPr/>
          </p:nvSpPr>
          <p:spPr>
            <a:xfrm>
              <a:off x="5998464" y="3072384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69" name="Object68"/>
            <p:cNvSpPr/>
            <p:nvPr/>
          </p:nvSpPr>
          <p:spPr>
            <a:xfrm>
              <a:off x="566928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70" name="Object69"/>
            <p:cNvSpPr/>
            <p:nvPr/>
          </p:nvSpPr>
          <p:spPr>
            <a:xfrm>
              <a:off x="566928" y="3273552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71" name="Object70"/>
            <p:cNvSpPr/>
            <p:nvPr/>
          </p:nvSpPr>
          <p:spPr>
            <a:xfrm>
              <a:off x="768096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2" name="Object71"/>
            <p:cNvSpPr/>
            <p:nvPr/>
          </p:nvSpPr>
          <p:spPr>
            <a:xfrm>
              <a:off x="969264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3" name="Object72"/>
            <p:cNvSpPr/>
            <p:nvPr/>
          </p:nvSpPr>
          <p:spPr>
            <a:xfrm>
              <a:off x="1170432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4" name="Object73"/>
            <p:cNvSpPr/>
            <p:nvPr/>
          </p:nvSpPr>
          <p:spPr>
            <a:xfrm>
              <a:off x="1371600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5" name="Object74"/>
            <p:cNvSpPr/>
            <p:nvPr/>
          </p:nvSpPr>
          <p:spPr>
            <a:xfrm>
              <a:off x="1572768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6" name="Object75"/>
            <p:cNvSpPr/>
            <p:nvPr/>
          </p:nvSpPr>
          <p:spPr>
            <a:xfrm>
              <a:off x="1773936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7" name="Object76"/>
            <p:cNvSpPr/>
            <p:nvPr/>
          </p:nvSpPr>
          <p:spPr>
            <a:xfrm>
              <a:off x="1975104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8" name="Object77"/>
            <p:cNvSpPr/>
            <p:nvPr/>
          </p:nvSpPr>
          <p:spPr>
            <a:xfrm>
              <a:off x="2980944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9" name="Object78"/>
            <p:cNvSpPr/>
            <p:nvPr/>
          </p:nvSpPr>
          <p:spPr>
            <a:xfrm>
              <a:off x="3383280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0" name="Object79"/>
            <p:cNvSpPr/>
            <p:nvPr/>
          </p:nvSpPr>
          <p:spPr>
            <a:xfrm>
              <a:off x="3986784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1" name="Object80"/>
            <p:cNvSpPr/>
            <p:nvPr/>
          </p:nvSpPr>
          <p:spPr>
            <a:xfrm>
              <a:off x="4791456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2" name="Object81"/>
            <p:cNvSpPr/>
            <p:nvPr/>
          </p:nvSpPr>
          <p:spPr>
            <a:xfrm>
              <a:off x="5193792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3" name="Object82"/>
            <p:cNvSpPr/>
            <p:nvPr/>
          </p:nvSpPr>
          <p:spPr>
            <a:xfrm>
              <a:off x="5998464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85" name="Object84"/>
            <p:cNvSpPr/>
            <p:nvPr/>
          </p:nvSpPr>
          <p:spPr>
            <a:xfrm>
              <a:off x="6199632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6" name="Object85"/>
            <p:cNvSpPr/>
            <p:nvPr/>
          </p:nvSpPr>
          <p:spPr>
            <a:xfrm>
              <a:off x="6400800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7" name="Object86"/>
            <p:cNvSpPr/>
            <p:nvPr/>
          </p:nvSpPr>
          <p:spPr>
            <a:xfrm>
              <a:off x="6601968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8" name="Object87"/>
            <p:cNvSpPr/>
            <p:nvPr/>
          </p:nvSpPr>
          <p:spPr>
            <a:xfrm>
              <a:off x="6803136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9" name="Object88"/>
            <p:cNvSpPr/>
            <p:nvPr/>
          </p:nvSpPr>
          <p:spPr>
            <a:xfrm>
              <a:off x="7004304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0" name="Object89"/>
            <p:cNvSpPr/>
            <p:nvPr/>
          </p:nvSpPr>
          <p:spPr>
            <a:xfrm>
              <a:off x="7205472" y="327355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1" name="Object90"/>
            <p:cNvSpPr/>
            <p:nvPr/>
          </p:nvSpPr>
          <p:spPr>
            <a:xfrm>
              <a:off x="768096" y="347472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2" name="Object91"/>
            <p:cNvSpPr/>
            <p:nvPr/>
          </p:nvSpPr>
          <p:spPr>
            <a:xfrm>
              <a:off x="1170432" y="347472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3" name="Object92"/>
            <p:cNvSpPr/>
            <p:nvPr/>
          </p:nvSpPr>
          <p:spPr>
            <a:xfrm>
              <a:off x="1773936" y="347472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4" name="Object93"/>
            <p:cNvSpPr/>
            <p:nvPr/>
          </p:nvSpPr>
          <p:spPr>
            <a:xfrm>
              <a:off x="2980944" y="347472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5" name="Object94"/>
            <p:cNvSpPr/>
            <p:nvPr/>
          </p:nvSpPr>
          <p:spPr>
            <a:xfrm>
              <a:off x="3383280" y="347472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6" name="Object95"/>
            <p:cNvSpPr/>
            <p:nvPr/>
          </p:nvSpPr>
          <p:spPr>
            <a:xfrm>
              <a:off x="3986784" y="347472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7" name="Object96"/>
            <p:cNvSpPr/>
            <p:nvPr/>
          </p:nvSpPr>
          <p:spPr>
            <a:xfrm>
              <a:off x="4791456" y="347472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8" name="Object97"/>
            <p:cNvSpPr/>
            <p:nvPr/>
          </p:nvSpPr>
          <p:spPr>
            <a:xfrm>
              <a:off x="5193792" y="347472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9" name="Object98"/>
            <p:cNvSpPr/>
            <p:nvPr/>
          </p:nvSpPr>
          <p:spPr>
            <a:xfrm>
              <a:off x="5998464" y="347472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0" name="Object99"/>
            <p:cNvSpPr/>
            <p:nvPr/>
          </p:nvSpPr>
          <p:spPr>
            <a:xfrm>
              <a:off x="768096" y="367588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1" name="Object100"/>
            <p:cNvSpPr/>
            <p:nvPr/>
          </p:nvSpPr>
          <p:spPr>
            <a:xfrm>
              <a:off x="2980944" y="367588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2" name="Object101"/>
            <p:cNvSpPr/>
            <p:nvPr/>
          </p:nvSpPr>
          <p:spPr>
            <a:xfrm>
              <a:off x="3383280" y="367588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3" name="Object102"/>
            <p:cNvSpPr/>
            <p:nvPr/>
          </p:nvSpPr>
          <p:spPr>
            <a:xfrm>
              <a:off x="3986784" y="367588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4" name="Object103"/>
            <p:cNvSpPr/>
            <p:nvPr/>
          </p:nvSpPr>
          <p:spPr>
            <a:xfrm>
              <a:off x="4791456" y="367588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5" name="Object104"/>
            <p:cNvSpPr/>
            <p:nvPr/>
          </p:nvSpPr>
          <p:spPr>
            <a:xfrm>
              <a:off x="5193792" y="367588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6" name="Object105"/>
            <p:cNvSpPr/>
            <p:nvPr/>
          </p:nvSpPr>
          <p:spPr>
            <a:xfrm>
              <a:off x="5998464" y="367588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7" name="Object106"/>
            <p:cNvSpPr/>
            <p:nvPr/>
          </p:nvSpPr>
          <p:spPr>
            <a:xfrm>
              <a:off x="365760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08" name="Object107"/>
            <p:cNvSpPr/>
            <p:nvPr/>
          </p:nvSpPr>
          <p:spPr>
            <a:xfrm>
              <a:off x="365760" y="3877056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09" name="Object108"/>
            <p:cNvSpPr/>
            <p:nvPr/>
          </p:nvSpPr>
          <p:spPr>
            <a:xfrm>
              <a:off x="566928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0" name="Object109"/>
            <p:cNvSpPr/>
            <p:nvPr/>
          </p:nvSpPr>
          <p:spPr>
            <a:xfrm>
              <a:off x="768096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1" name="Object110"/>
            <p:cNvSpPr/>
            <p:nvPr/>
          </p:nvSpPr>
          <p:spPr>
            <a:xfrm>
              <a:off x="969264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2" name="Object111"/>
            <p:cNvSpPr/>
            <p:nvPr/>
          </p:nvSpPr>
          <p:spPr>
            <a:xfrm>
              <a:off x="1170432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3" name="Object112"/>
            <p:cNvSpPr/>
            <p:nvPr/>
          </p:nvSpPr>
          <p:spPr>
            <a:xfrm>
              <a:off x="1371600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4" name="Object113"/>
            <p:cNvSpPr/>
            <p:nvPr/>
          </p:nvSpPr>
          <p:spPr>
            <a:xfrm>
              <a:off x="2980944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5" name="Object114"/>
            <p:cNvSpPr/>
            <p:nvPr/>
          </p:nvSpPr>
          <p:spPr>
            <a:xfrm>
              <a:off x="3383280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6" name="Object115"/>
            <p:cNvSpPr/>
            <p:nvPr/>
          </p:nvSpPr>
          <p:spPr>
            <a:xfrm>
              <a:off x="3986784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17" name="Object116"/>
            <p:cNvSpPr/>
            <p:nvPr/>
          </p:nvSpPr>
          <p:spPr>
            <a:xfrm>
              <a:off x="3986784" y="3877056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18" name="Object117"/>
            <p:cNvSpPr/>
            <p:nvPr/>
          </p:nvSpPr>
          <p:spPr>
            <a:xfrm>
              <a:off x="4187952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9" name="Object118"/>
            <p:cNvSpPr/>
            <p:nvPr/>
          </p:nvSpPr>
          <p:spPr>
            <a:xfrm>
              <a:off x="4389120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0" name="Object119"/>
            <p:cNvSpPr/>
            <p:nvPr/>
          </p:nvSpPr>
          <p:spPr>
            <a:xfrm>
              <a:off x="4590288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1" name="Object120"/>
            <p:cNvSpPr/>
            <p:nvPr/>
          </p:nvSpPr>
          <p:spPr>
            <a:xfrm>
              <a:off x="4791456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2" name="Object121"/>
            <p:cNvSpPr/>
            <p:nvPr/>
          </p:nvSpPr>
          <p:spPr>
            <a:xfrm>
              <a:off x="4992624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3" name="Object122"/>
            <p:cNvSpPr/>
            <p:nvPr/>
          </p:nvSpPr>
          <p:spPr>
            <a:xfrm>
              <a:off x="5193792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4" name="Object123"/>
            <p:cNvSpPr/>
            <p:nvPr/>
          </p:nvSpPr>
          <p:spPr>
            <a:xfrm>
              <a:off x="5394960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5" name="Object124"/>
            <p:cNvSpPr/>
            <p:nvPr/>
          </p:nvSpPr>
          <p:spPr>
            <a:xfrm>
              <a:off x="5596128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6" name="Object125"/>
            <p:cNvSpPr/>
            <p:nvPr/>
          </p:nvSpPr>
          <p:spPr>
            <a:xfrm>
              <a:off x="5797296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7" name="Object126"/>
            <p:cNvSpPr/>
            <p:nvPr/>
          </p:nvSpPr>
          <p:spPr>
            <a:xfrm>
              <a:off x="5998464" y="387705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8" name="Object127"/>
            <p:cNvSpPr/>
            <p:nvPr/>
          </p:nvSpPr>
          <p:spPr>
            <a:xfrm>
              <a:off x="365760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9" name="Object128"/>
            <p:cNvSpPr/>
            <p:nvPr/>
          </p:nvSpPr>
          <p:spPr>
            <a:xfrm>
              <a:off x="768096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0" name="Object129"/>
            <p:cNvSpPr/>
            <p:nvPr/>
          </p:nvSpPr>
          <p:spPr>
            <a:xfrm>
              <a:off x="1572768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31" name="Object130"/>
            <p:cNvSpPr/>
            <p:nvPr/>
          </p:nvSpPr>
          <p:spPr>
            <a:xfrm>
              <a:off x="1572768" y="4078224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32" name="Object131"/>
            <p:cNvSpPr/>
            <p:nvPr/>
          </p:nvSpPr>
          <p:spPr>
            <a:xfrm>
              <a:off x="1773936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3" name="Object132"/>
            <p:cNvSpPr/>
            <p:nvPr/>
          </p:nvSpPr>
          <p:spPr>
            <a:xfrm>
              <a:off x="1975104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4" name="Object133"/>
            <p:cNvSpPr/>
            <p:nvPr/>
          </p:nvSpPr>
          <p:spPr>
            <a:xfrm>
              <a:off x="2176272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5" name="Object134"/>
            <p:cNvSpPr/>
            <p:nvPr/>
          </p:nvSpPr>
          <p:spPr>
            <a:xfrm>
              <a:off x="2377440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6" name="Object135"/>
            <p:cNvSpPr/>
            <p:nvPr/>
          </p:nvSpPr>
          <p:spPr>
            <a:xfrm>
              <a:off x="2578608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7" name="Object136"/>
            <p:cNvSpPr/>
            <p:nvPr/>
          </p:nvSpPr>
          <p:spPr>
            <a:xfrm>
              <a:off x="2779776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8" name="Object137"/>
            <p:cNvSpPr/>
            <p:nvPr/>
          </p:nvSpPr>
          <p:spPr>
            <a:xfrm>
              <a:off x="2980944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9" name="Object138"/>
            <p:cNvSpPr/>
            <p:nvPr/>
          </p:nvSpPr>
          <p:spPr>
            <a:xfrm>
              <a:off x="3182112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0" name="Object139"/>
            <p:cNvSpPr/>
            <p:nvPr/>
          </p:nvSpPr>
          <p:spPr>
            <a:xfrm>
              <a:off x="3584448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41" name="Object140"/>
            <p:cNvSpPr/>
            <p:nvPr/>
          </p:nvSpPr>
          <p:spPr>
            <a:xfrm>
              <a:off x="3584448" y="4078224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42" name="Object141"/>
            <p:cNvSpPr/>
            <p:nvPr/>
          </p:nvSpPr>
          <p:spPr>
            <a:xfrm>
              <a:off x="3986784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3" name="Object142"/>
            <p:cNvSpPr/>
            <p:nvPr/>
          </p:nvSpPr>
          <p:spPr>
            <a:xfrm>
              <a:off x="4791456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4" name="Object143"/>
            <p:cNvSpPr/>
            <p:nvPr/>
          </p:nvSpPr>
          <p:spPr>
            <a:xfrm>
              <a:off x="5193792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5" name="Object144"/>
            <p:cNvSpPr/>
            <p:nvPr/>
          </p:nvSpPr>
          <p:spPr>
            <a:xfrm>
              <a:off x="5998464" y="407822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6" name="Object145"/>
            <p:cNvSpPr/>
            <p:nvPr/>
          </p:nvSpPr>
          <p:spPr>
            <a:xfrm>
              <a:off x="365760" y="427939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7" name="Object146"/>
            <p:cNvSpPr/>
            <p:nvPr/>
          </p:nvSpPr>
          <p:spPr>
            <a:xfrm>
              <a:off x="768096" y="427939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8" name="Object147"/>
            <p:cNvSpPr/>
            <p:nvPr/>
          </p:nvSpPr>
          <p:spPr>
            <a:xfrm>
              <a:off x="1572768" y="427939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9" name="Object148"/>
            <p:cNvSpPr/>
            <p:nvPr/>
          </p:nvSpPr>
          <p:spPr>
            <a:xfrm>
              <a:off x="2980944" y="427939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0" name="Object149"/>
            <p:cNvSpPr/>
            <p:nvPr/>
          </p:nvSpPr>
          <p:spPr>
            <a:xfrm>
              <a:off x="3584448" y="427939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1" name="Object150"/>
            <p:cNvSpPr/>
            <p:nvPr/>
          </p:nvSpPr>
          <p:spPr>
            <a:xfrm>
              <a:off x="3986784" y="427939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2" name="Object151"/>
            <p:cNvSpPr/>
            <p:nvPr/>
          </p:nvSpPr>
          <p:spPr>
            <a:xfrm>
              <a:off x="4590288" y="427939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53" name="Object152"/>
            <p:cNvSpPr/>
            <p:nvPr/>
          </p:nvSpPr>
          <p:spPr>
            <a:xfrm>
              <a:off x="4590288" y="4279392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54" name="Object153"/>
            <p:cNvSpPr/>
            <p:nvPr/>
          </p:nvSpPr>
          <p:spPr>
            <a:xfrm>
              <a:off x="5193792" y="427939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5" name="Object154"/>
            <p:cNvSpPr/>
            <p:nvPr/>
          </p:nvSpPr>
          <p:spPr>
            <a:xfrm>
              <a:off x="5998464" y="427939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6" name="Object155"/>
            <p:cNvSpPr/>
            <p:nvPr/>
          </p:nvSpPr>
          <p:spPr>
            <a:xfrm>
              <a:off x="365760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7" name="Object156"/>
            <p:cNvSpPr/>
            <p:nvPr/>
          </p:nvSpPr>
          <p:spPr>
            <a:xfrm>
              <a:off x="768096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8" name="Object157"/>
            <p:cNvSpPr/>
            <p:nvPr/>
          </p:nvSpPr>
          <p:spPr>
            <a:xfrm>
              <a:off x="1572768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9" name="Object158"/>
            <p:cNvSpPr/>
            <p:nvPr/>
          </p:nvSpPr>
          <p:spPr>
            <a:xfrm>
              <a:off x="2176272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60" name="Object159"/>
            <p:cNvSpPr/>
            <p:nvPr/>
          </p:nvSpPr>
          <p:spPr>
            <a:xfrm>
              <a:off x="2176272" y="4480560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61" name="Object160"/>
            <p:cNvSpPr/>
            <p:nvPr/>
          </p:nvSpPr>
          <p:spPr>
            <a:xfrm>
              <a:off x="2377440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2" name="Object161"/>
            <p:cNvSpPr/>
            <p:nvPr/>
          </p:nvSpPr>
          <p:spPr>
            <a:xfrm>
              <a:off x="2578608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3" name="Object162"/>
            <p:cNvSpPr/>
            <p:nvPr/>
          </p:nvSpPr>
          <p:spPr>
            <a:xfrm>
              <a:off x="2779776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4" name="Object163"/>
            <p:cNvSpPr/>
            <p:nvPr/>
          </p:nvSpPr>
          <p:spPr>
            <a:xfrm>
              <a:off x="2980944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5" name="Object164"/>
            <p:cNvSpPr/>
            <p:nvPr/>
          </p:nvSpPr>
          <p:spPr>
            <a:xfrm>
              <a:off x="3182112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6" name="Object165"/>
            <p:cNvSpPr/>
            <p:nvPr/>
          </p:nvSpPr>
          <p:spPr>
            <a:xfrm>
              <a:off x="3383280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7" name="Object166"/>
            <p:cNvSpPr/>
            <p:nvPr/>
          </p:nvSpPr>
          <p:spPr>
            <a:xfrm>
              <a:off x="3584448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8" name="Object167"/>
            <p:cNvSpPr/>
            <p:nvPr/>
          </p:nvSpPr>
          <p:spPr>
            <a:xfrm>
              <a:off x="3785616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9" name="Object168"/>
            <p:cNvSpPr/>
            <p:nvPr/>
          </p:nvSpPr>
          <p:spPr>
            <a:xfrm>
              <a:off x="3986784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0" name="Object169"/>
            <p:cNvSpPr/>
            <p:nvPr/>
          </p:nvSpPr>
          <p:spPr>
            <a:xfrm>
              <a:off x="4187952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1" name="Object170"/>
            <p:cNvSpPr/>
            <p:nvPr/>
          </p:nvSpPr>
          <p:spPr>
            <a:xfrm>
              <a:off x="4389120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2" name="Object171"/>
            <p:cNvSpPr/>
            <p:nvPr/>
          </p:nvSpPr>
          <p:spPr>
            <a:xfrm>
              <a:off x="4590288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3" name="Object172"/>
            <p:cNvSpPr/>
            <p:nvPr/>
          </p:nvSpPr>
          <p:spPr>
            <a:xfrm>
              <a:off x="4791456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4" name="Object173"/>
            <p:cNvSpPr/>
            <p:nvPr/>
          </p:nvSpPr>
          <p:spPr>
            <a:xfrm>
              <a:off x="4992624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5" name="Object174"/>
            <p:cNvSpPr/>
            <p:nvPr/>
          </p:nvSpPr>
          <p:spPr>
            <a:xfrm>
              <a:off x="5193792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6" name="Object175"/>
            <p:cNvSpPr/>
            <p:nvPr/>
          </p:nvSpPr>
          <p:spPr>
            <a:xfrm>
              <a:off x="5998464" y="448056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7" name="Object176"/>
            <p:cNvSpPr/>
            <p:nvPr/>
          </p:nvSpPr>
          <p:spPr>
            <a:xfrm>
              <a:off x="365760" y="468172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8" name="Object177"/>
            <p:cNvSpPr/>
            <p:nvPr/>
          </p:nvSpPr>
          <p:spPr>
            <a:xfrm>
              <a:off x="1572768" y="468172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9" name="Object178"/>
            <p:cNvSpPr/>
            <p:nvPr/>
          </p:nvSpPr>
          <p:spPr>
            <a:xfrm>
              <a:off x="2980944" y="468172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0" name="Object179"/>
            <p:cNvSpPr/>
            <p:nvPr/>
          </p:nvSpPr>
          <p:spPr>
            <a:xfrm>
              <a:off x="3584448" y="468172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1" name="Object180"/>
            <p:cNvSpPr/>
            <p:nvPr/>
          </p:nvSpPr>
          <p:spPr>
            <a:xfrm>
              <a:off x="3986784" y="468172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2" name="Object181"/>
            <p:cNvSpPr/>
            <p:nvPr/>
          </p:nvSpPr>
          <p:spPr>
            <a:xfrm>
              <a:off x="4590288" y="468172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3" name="Object182"/>
            <p:cNvSpPr/>
            <p:nvPr/>
          </p:nvSpPr>
          <p:spPr>
            <a:xfrm>
              <a:off x="5193792" y="468172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4" name="Object183"/>
            <p:cNvSpPr/>
            <p:nvPr/>
          </p:nvSpPr>
          <p:spPr>
            <a:xfrm>
              <a:off x="5998464" y="468172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5" name="Object184"/>
            <p:cNvSpPr/>
            <p:nvPr/>
          </p:nvSpPr>
          <p:spPr>
            <a:xfrm>
              <a:off x="365760" y="488289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6" name="Object185"/>
            <p:cNvSpPr/>
            <p:nvPr/>
          </p:nvSpPr>
          <p:spPr>
            <a:xfrm>
              <a:off x="1572768" y="488289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7" name="Object186"/>
            <p:cNvSpPr/>
            <p:nvPr/>
          </p:nvSpPr>
          <p:spPr>
            <a:xfrm>
              <a:off x="3584448" y="488289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8" name="Object187"/>
            <p:cNvSpPr/>
            <p:nvPr/>
          </p:nvSpPr>
          <p:spPr>
            <a:xfrm>
              <a:off x="3986784" y="488289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9" name="Object188"/>
            <p:cNvSpPr/>
            <p:nvPr/>
          </p:nvSpPr>
          <p:spPr>
            <a:xfrm>
              <a:off x="4590288" y="488289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0" name="Object189"/>
            <p:cNvSpPr/>
            <p:nvPr/>
          </p:nvSpPr>
          <p:spPr>
            <a:xfrm>
              <a:off x="5193792" y="488289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1" name="Object190"/>
            <p:cNvSpPr/>
            <p:nvPr/>
          </p:nvSpPr>
          <p:spPr>
            <a:xfrm>
              <a:off x="1572768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92" name="Object191"/>
            <p:cNvSpPr/>
            <p:nvPr/>
          </p:nvSpPr>
          <p:spPr>
            <a:xfrm>
              <a:off x="1572768" y="5084064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93" name="Object192"/>
            <p:cNvSpPr/>
            <p:nvPr/>
          </p:nvSpPr>
          <p:spPr>
            <a:xfrm>
              <a:off x="1773936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4" name="Object193"/>
            <p:cNvSpPr/>
            <p:nvPr/>
          </p:nvSpPr>
          <p:spPr>
            <a:xfrm>
              <a:off x="1975104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5" name="Object194"/>
            <p:cNvSpPr/>
            <p:nvPr/>
          </p:nvSpPr>
          <p:spPr>
            <a:xfrm>
              <a:off x="2176272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6" name="Object195"/>
            <p:cNvSpPr/>
            <p:nvPr/>
          </p:nvSpPr>
          <p:spPr>
            <a:xfrm>
              <a:off x="2377440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7" name="Object196"/>
            <p:cNvSpPr/>
            <p:nvPr/>
          </p:nvSpPr>
          <p:spPr>
            <a:xfrm>
              <a:off x="2578608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8" name="Object197"/>
            <p:cNvSpPr/>
            <p:nvPr/>
          </p:nvSpPr>
          <p:spPr>
            <a:xfrm>
              <a:off x="3584448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9" name="Object198"/>
            <p:cNvSpPr/>
            <p:nvPr/>
          </p:nvSpPr>
          <p:spPr>
            <a:xfrm>
              <a:off x="4590288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0" name="Object199"/>
            <p:cNvSpPr/>
            <p:nvPr/>
          </p:nvSpPr>
          <p:spPr>
            <a:xfrm>
              <a:off x="5193792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201" name="Object200"/>
            <p:cNvSpPr/>
            <p:nvPr/>
          </p:nvSpPr>
          <p:spPr>
            <a:xfrm>
              <a:off x="5193792" y="5084064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02" name="Object201"/>
            <p:cNvSpPr/>
            <p:nvPr/>
          </p:nvSpPr>
          <p:spPr>
            <a:xfrm>
              <a:off x="5394960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3" name="Object202"/>
            <p:cNvSpPr/>
            <p:nvPr/>
          </p:nvSpPr>
          <p:spPr>
            <a:xfrm>
              <a:off x="5596128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4" name="Object203"/>
            <p:cNvSpPr/>
            <p:nvPr/>
          </p:nvSpPr>
          <p:spPr>
            <a:xfrm>
              <a:off x="5797296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5" name="Object204"/>
            <p:cNvSpPr/>
            <p:nvPr/>
          </p:nvSpPr>
          <p:spPr>
            <a:xfrm>
              <a:off x="5998464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6" name="Object205"/>
            <p:cNvSpPr/>
            <p:nvPr/>
          </p:nvSpPr>
          <p:spPr>
            <a:xfrm>
              <a:off x="6199632" y="508406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7" name="Object206"/>
            <p:cNvSpPr/>
            <p:nvPr/>
          </p:nvSpPr>
          <p:spPr>
            <a:xfrm>
              <a:off x="1572768" y="528523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8" name="Object207"/>
            <p:cNvSpPr/>
            <p:nvPr/>
          </p:nvSpPr>
          <p:spPr>
            <a:xfrm>
              <a:off x="3584448" y="528523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9" name="Object208"/>
            <p:cNvSpPr/>
            <p:nvPr/>
          </p:nvSpPr>
          <p:spPr>
            <a:xfrm>
              <a:off x="4187952" y="528523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210" name="Object209"/>
            <p:cNvSpPr/>
            <p:nvPr/>
          </p:nvSpPr>
          <p:spPr>
            <a:xfrm>
              <a:off x="4187952" y="5285232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11" name="Object210"/>
            <p:cNvSpPr/>
            <p:nvPr/>
          </p:nvSpPr>
          <p:spPr>
            <a:xfrm>
              <a:off x="4590288" y="528523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2" name="Object211"/>
            <p:cNvSpPr/>
            <p:nvPr/>
          </p:nvSpPr>
          <p:spPr>
            <a:xfrm>
              <a:off x="1572768" y="548640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3" name="Object212"/>
            <p:cNvSpPr/>
            <p:nvPr/>
          </p:nvSpPr>
          <p:spPr>
            <a:xfrm>
              <a:off x="3785616" y="548640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214" name="Object213"/>
            <p:cNvSpPr/>
            <p:nvPr/>
          </p:nvSpPr>
          <p:spPr>
            <a:xfrm>
              <a:off x="3785616" y="5486400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15" name="Object214"/>
            <p:cNvSpPr/>
            <p:nvPr/>
          </p:nvSpPr>
          <p:spPr>
            <a:xfrm>
              <a:off x="3986784" y="548640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6" name="Object215"/>
            <p:cNvSpPr/>
            <p:nvPr/>
          </p:nvSpPr>
          <p:spPr>
            <a:xfrm>
              <a:off x="4187952" y="548640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7" name="Object216"/>
            <p:cNvSpPr/>
            <p:nvPr/>
          </p:nvSpPr>
          <p:spPr>
            <a:xfrm>
              <a:off x="4389120" y="548640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8" name="Object217"/>
            <p:cNvSpPr/>
            <p:nvPr/>
          </p:nvSpPr>
          <p:spPr>
            <a:xfrm>
              <a:off x="4590288" y="548640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9" name="Object218"/>
            <p:cNvSpPr/>
            <p:nvPr/>
          </p:nvSpPr>
          <p:spPr>
            <a:xfrm>
              <a:off x="4791456" y="548640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0" name="Object219"/>
            <p:cNvSpPr/>
            <p:nvPr/>
          </p:nvSpPr>
          <p:spPr>
            <a:xfrm>
              <a:off x="4992624" y="5486400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221" name="Object220"/>
            <p:cNvSpPr/>
            <p:nvPr/>
          </p:nvSpPr>
          <p:spPr>
            <a:xfrm>
              <a:off x="4992624" y="5486400"/>
              <a:ext cx="201168" cy="100584"/>
            </a:xfrm>
            <a:prstGeom prst="rect">
              <a:avLst/>
            </a:prstGeom>
            <a:noFill/>
            <a:ln/>
          </p:spPr>
          <p:txBody>
            <a:bodyPr wrap="square" lIns="1651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22" name="Object221"/>
            <p:cNvSpPr/>
            <p:nvPr/>
          </p:nvSpPr>
          <p:spPr>
            <a:xfrm>
              <a:off x="1572768" y="568756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3" name="Object222"/>
            <p:cNvSpPr/>
            <p:nvPr/>
          </p:nvSpPr>
          <p:spPr>
            <a:xfrm>
              <a:off x="4187952" y="568756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4" name="Object223"/>
            <p:cNvSpPr/>
            <p:nvPr/>
          </p:nvSpPr>
          <p:spPr>
            <a:xfrm>
              <a:off x="4590288" y="568756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5" name="Object224"/>
            <p:cNvSpPr/>
            <p:nvPr/>
          </p:nvSpPr>
          <p:spPr>
            <a:xfrm>
              <a:off x="4992624" y="5687568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6" name="Object225"/>
            <p:cNvSpPr/>
            <p:nvPr/>
          </p:nvSpPr>
          <p:spPr>
            <a:xfrm>
              <a:off x="4187952" y="588873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7" name="Object226"/>
            <p:cNvSpPr/>
            <p:nvPr/>
          </p:nvSpPr>
          <p:spPr>
            <a:xfrm>
              <a:off x="4590288" y="588873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8" name="Object227"/>
            <p:cNvSpPr/>
            <p:nvPr/>
          </p:nvSpPr>
          <p:spPr>
            <a:xfrm>
              <a:off x="4992624" y="5888736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29" name="Object228"/>
            <p:cNvSpPr/>
            <p:nvPr/>
          </p:nvSpPr>
          <p:spPr>
            <a:xfrm>
              <a:off x="4992624" y="6089904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30" name="Object229"/>
            <p:cNvSpPr/>
            <p:nvPr/>
          </p:nvSpPr>
          <p:spPr>
            <a:xfrm>
              <a:off x="4992624" y="6291072"/>
              <a:ext cx="201168" cy="201168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</p:grpSp>
      <p:sp>
        <p:nvSpPr>
          <p:cNvPr id="4" name="Object3"/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237" name="Object4">
            <a:extLst>
              <a:ext uri="{FF2B5EF4-FFF2-40B4-BE49-F238E27FC236}">
                <a16:creationId xmlns:a16="http://schemas.microsoft.com/office/drawing/2014/main" id="{234AE7D8-D48F-3F69-0B20-701B7CF8A4EC}"/>
              </a:ext>
            </a:extLst>
          </p:cNvPr>
          <p:cNvSpPr/>
          <p:nvPr/>
        </p:nvSpPr>
        <p:spPr>
          <a:xfrm>
            <a:off x="274320" y="285592"/>
            <a:ext cx="7223760" cy="1209161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ctr"/>
            <a:r>
              <a:rPr lang="en-US" sz="6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CHRISTMAS</a:t>
            </a:r>
          </a:p>
          <a:p>
            <a:pPr algn="ctr"/>
            <a:r>
              <a:rPr lang="en-US" sz="24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FILL-IN PUZZLE</a:t>
            </a:r>
            <a:endParaRPr lang="en-US" sz="2400" dirty="0">
              <a:latin typeface="Century Gothic" panose="020B0502020202020204" pitchFamily="34" charset="0"/>
            </a:endParaRPr>
          </a:p>
        </p:txBody>
      </p:sp>
      <p:sp>
        <p:nvSpPr>
          <p:cNvPr id="238" name="TextBox 237">
            <a:extLst>
              <a:ext uri="{FF2B5EF4-FFF2-40B4-BE49-F238E27FC236}">
                <a16:creationId xmlns:a16="http://schemas.microsoft.com/office/drawing/2014/main" id="{815E11D7-D7B6-3808-4722-9095DDC2D579}"/>
              </a:ext>
            </a:extLst>
          </p:cNvPr>
          <p:cNvSpPr txBox="1"/>
          <p:nvPr/>
        </p:nvSpPr>
        <p:spPr>
          <a:xfrm>
            <a:off x="0" y="9469241"/>
            <a:ext cx="7772400" cy="5688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indent="0" algn="ctr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1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Sarah Carter | @mathequalslove | mathequalslove.net</a:t>
            </a:r>
            <a:endParaRPr lang="en-US" sz="7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05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</p:txBody>
      </p:sp>
      <p:graphicFrame>
        <p:nvGraphicFramePr>
          <p:cNvPr id="240" name="Table 239">
            <a:extLst>
              <a:ext uri="{FF2B5EF4-FFF2-40B4-BE49-F238E27FC236}">
                <a16:creationId xmlns:a16="http://schemas.microsoft.com/office/drawing/2014/main" id="{EB9D39DB-1553-3BF9-232C-0F28405361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9805136"/>
              </p:ext>
            </p:extLst>
          </p:nvPr>
        </p:nvGraphicFramePr>
        <p:xfrm>
          <a:off x="457200" y="6820832"/>
          <a:ext cx="6858000" cy="2651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43000">
                  <a:extLst>
                    <a:ext uri="{9D8B030D-6E8A-4147-A177-3AD203B41FA5}">
                      <a16:colId xmlns:a16="http://schemas.microsoft.com/office/drawing/2014/main" val="3800254929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17271291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2682996119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3376055792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3050168339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1177802128"/>
                    </a:ext>
                  </a:extLst>
                </a:gridCol>
              </a:tblGrid>
              <a:tr h="135223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4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5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6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7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8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9 Letter Words 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88185164"/>
                  </a:ext>
                </a:extLst>
              </a:tr>
              <a:tr h="572710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Tree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Elves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Carols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Family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Frosty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Sleigh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Garland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Rudolph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Scrooge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December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Presents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Reindeer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Snowball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Stocking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Candy Cane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Celebrate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Christmas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Fruitcake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Mistletoe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North Pole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371583"/>
                  </a:ext>
                </a:extLst>
              </a:tr>
              <a:tr h="135223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54913968"/>
                  </a:ext>
                </a:extLst>
              </a:tr>
              <a:tr h="135223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28100845"/>
                  </a:ext>
                </a:extLst>
              </a:tr>
              <a:tr h="135223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2161841"/>
                  </a:ext>
                </a:extLst>
              </a:tr>
              <a:tr h="135223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55629607"/>
                  </a:ext>
                </a:extLst>
              </a:tr>
              <a:tr h="135223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8717278"/>
                  </a:ext>
                </a:extLst>
              </a:tr>
            </a:tbl>
          </a:graphicData>
        </a:graphic>
      </p:graphicFrame>
      <p:graphicFrame>
        <p:nvGraphicFramePr>
          <p:cNvPr id="241" name="Table 240">
            <a:extLst>
              <a:ext uri="{FF2B5EF4-FFF2-40B4-BE49-F238E27FC236}">
                <a16:creationId xmlns:a16="http://schemas.microsoft.com/office/drawing/2014/main" id="{65265922-C3D5-9D79-1EDD-6E2D4DA10D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2414299"/>
              </p:ext>
            </p:extLst>
          </p:nvPr>
        </p:nvGraphicFramePr>
        <p:xfrm>
          <a:off x="457200" y="8206589"/>
          <a:ext cx="6858000" cy="685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3303309138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590394250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022626880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7544726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354448773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10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11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12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13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16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46969979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Nutcracker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Santa Claus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Candlelight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Jingle Bells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Hot Chocolate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Wrapping Paper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Gingerbread House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865599"/>
                  </a:ext>
                </a:extLst>
              </a:tr>
            </a:tbl>
          </a:graphicData>
        </a:graphic>
      </p:graphicFrame>
      <p:pic>
        <p:nvPicPr>
          <p:cNvPr id="239" name="Picture 4">
            <a:extLst>
              <a:ext uri="{FF2B5EF4-FFF2-40B4-BE49-F238E27FC236}">
                <a16:creationId xmlns:a16="http://schemas.microsoft.com/office/drawing/2014/main" id="{973D8B0B-3662-63DF-8797-2A582C4CEDB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72364" y="9044648"/>
            <a:ext cx="3227673" cy="4245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81</Words>
  <Application>Microsoft Office PowerPoint</Application>
  <PresentationFormat>Custom</PresentationFormat>
  <Paragraphs>43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Crossword - Christmas Fill-In Puzzle</dc:title>
  <dc:subject>PptxGenJS Presentation</dc:subject>
  <dc:creator>PptxGenJS</dc:creator>
  <cp:lastModifiedBy>Sarah Carter</cp:lastModifiedBy>
  <cp:revision>2</cp:revision>
  <cp:lastPrinted>2024-12-13T20:50:30Z</cp:lastPrinted>
  <dcterms:created xsi:type="dcterms:W3CDTF">2024-12-13T20:38:43Z</dcterms:created>
  <dcterms:modified xsi:type="dcterms:W3CDTF">2024-12-13T20:59:27Z</dcterms:modified>
</cp:coreProperties>
</file>