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3" r:id="rId5"/>
    <p:sldId id="258" r:id="rId6"/>
    <p:sldId id="260" r:id="rId7"/>
    <p:sldId id="262" r:id="rId8"/>
    <p:sldId id="264" r:id="rId9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CFF5EB-2C92-4A30-81E2-69209F8CDB0C}" v="5" dt="2024-12-13T04:18:36.3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8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4CFF5EB-2C92-4A30-81E2-69209F8CDB0C}"/>
    <pc:docChg chg="modSld">
      <pc:chgData name="Sarah Carter" userId="4b4e2a7e9c42e1b2" providerId="LiveId" clId="{84CFF5EB-2C92-4A30-81E2-69209F8CDB0C}" dt="2024-12-13T04:18:36.338" v="4"/>
      <pc:docMkLst>
        <pc:docMk/>
      </pc:docMkLst>
      <pc:sldChg chg="addSp modSp">
        <pc:chgData name="Sarah Carter" userId="4b4e2a7e9c42e1b2" providerId="LiveId" clId="{84CFF5EB-2C92-4A30-81E2-69209F8CDB0C}" dt="2024-12-13T04:18:28.328" v="1"/>
        <pc:sldMkLst>
          <pc:docMk/>
          <pc:sldMk cId="2121740813" sldId="258"/>
        </pc:sldMkLst>
        <pc:picChg chg="add mod">
          <ac:chgData name="Sarah Carter" userId="4b4e2a7e9c42e1b2" providerId="LiveId" clId="{84CFF5EB-2C92-4A30-81E2-69209F8CDB0C}" dt="2024-12-13T04:18:28.328" v="1"/>
          <ac:picMkLst>
            <pc:docMk/>
            <pc:sldMk cId="2121740813" sldId="258"/>
            <ac:picMk id="17" creationId="{89AB10E5-EDB3-D9C5-CADA-9451EB205B99}"/>
          </ac:picMkLst>
        </pc:picChg>
      </pc:sldChg>
      <pc:sldChg chg="addSp modSp">
        <pc:chgData name="Sarah Carter" userId="4b4e2a7e9c42e1b2" providerId="LiveId" clId="{84CFF5EB-2C92-4A30-81E2-69209F8CDB0C}" dt="2024-12-13T04:18:30.493" v="2"/>
        <pc:sldMkLst>
          <pc:docMk/>
          <pc:sldMk cId="3399204457" sldId="260"/>
        </pc:sldMkLst>
        <pc:picChg chg="add mod">
          <ac:chgData name="Sarah Carter" userId="4b4e2a7e9c42e1b2" providerId="LiveId" clId="{84CFF5EB-2C92-4A30-81E2-69209F8CDB0C}" dt="2024-12-13T04:18:30.493" v="2"/>
          <ac:picMkLst>
            <pc:docMk/>
            <pc:sldMk cId="3399204457" sldId="260"/>
            <ac:picMk id="17" creationId="{E4298C5C-E626-F1E6-E295-CD2F2B1B4850}"/>
          </ac:picMkLst>
        </pc:picChg>
      </pc:sldChg>
      <pc:sldChg chg="addSp modSp">
        <pc:chgData name="Sarah Carter" userId="4b4e2a7e9c42e1b2" providerId="LiveId" clId="{84CFF5EB-2C92-4A30-81E2-69209F8CDB0C}" dt="2024-12-13T04:18:32.772" v="3"/>
        <pc:sldMkLst>
          <pc:docMk/>
          <pc:sldMk cId="4111142202" sldId="262"/>
        </pc:sldMkLst>
        <pc:picChg chg="add mod">
          <ac:chgData name="Sarah Carter" userId="4b4e2a7e9c42e1b2" providerId="LiveId" clId="{84CFF5EB-2C92-4A30-81E2-69209F8CDB0C}" dt="2024-12-13T04:18:32.772" v="3"/>
          <ac:picMkLst>
            <pc:docMk/>
            <pc:sldMk cId="4111142202" sldId="262"/>
            <ac:picMk id="17" creationId="{47170325-3475-FE1D-8052-98DBE5363500}"/>
          </ac:picMkLst>
        </pc:picChg>
      </pc:sldChg>
      <pc:sldChg chg="addSp modSp">
        <pc:chgData name="Sarah Carter" userId="4b4e2a7e9c42e1b2" providerId="LiveId" clId="{84CFF5EB-2C92-4A30-81E2-69209F8CDB0C}" dt="2024-12-13T04:18:25.833" v="0"/>
        <pc:sldMkLst>
          <pc:docMk/>
          <pc:sldMk cId="2866776146" sldId="263"/>
        </pc:sldMkLst>
        <pc:picChg chg="add mod">
          <ac:chgData name="Sarah Carter" userId="4b4e2a7e9c42e1b2" providerId="LiveId" clId="{84CFF5EB-2C92-4A30-81E2-69209F8CDB0C}" dt="2024-12-13T04:18:25.833" v="0"/>
          <ac:picMkLst>
            <pc:docMk/>
            <pc:sldMk cId="2866776146" sldId="263"/>
            <ac:picMk id="17" creationId="{9E730902-1D49-3F09-1E52-11B1E4D88BC4}"/>
          </ac:picMkLst>
        </pc:picChg>
      </pc:sldChg>
      <pc:sldChg chg="addSp modSp">
        <pc:chgData name="Sarah Carter" userId="4b4e2a7e9c42e1b2" providerId="LiveId" clId="{84CFF5EB-2C92-4A30-81E2-69209F8CDB0C}" dt="2024-12-13T04:18:36.338" v="4"/>
        <pc:sldMkLst>
          <pc:docMk/>
          <pc:sldMk cId="1631283250" sldId="264"/>
        </pc:sldMkLst>
        <pc:picChg chg="add mod">
          <ac:chgData name="Sarah Carter" userId="4b4e2a7e9c42e1b2" providerId="LiveId" clId="{84CFF5EB-2C92-4A30-81E2-69209F8CDB0C}" dt="2024-12-13T04:18:36.338" v="4"/>
          <ac:picMkLst>
            <pc:docMk/>
            <pc:sldMk cId="1631283250" sldId="264"/>
            <ac:picMk id="17" creationId="{841B1358-B676-8507-76C7-F7DEE0D64E1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31CFA-8ECC-BC60-A6B2-B96F9D6A2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1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859DC2-E7CE-1C88-AE6A-E2A218D90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1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F8249-FF64-4E28-D18D-31FE871BF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3CFEF-F42E-F3E6-BE12-4D9247024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2D08-8E18-E382-4FA8-43ADBDA5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7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DBCC-885C-FD1C-7C68-808F81FE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DE76D-7A33-9813-8833-8E8E29174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F1196-4095-45D0-F185-772E9F1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7A6A-9DF9-E096-A388-EFB73474D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8E09F-602E-7A24-D7A3-07ADAFECB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4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DA2017-ABA9-6E35-C507-42E2BC2B59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796A8-9561-0049-6B2C-6FB4E004C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E9F02-6515-17A2-21A0-2D7AAF5C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3EC0F-0B92-B09B-4312-B534C0DF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D646B-197B-62E8-960A-ADD3F397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7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A0B4-5546-9DBC-AD02-0F715F1D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750E4-6F59-2241-15BC-A44EFCD64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21DB3-952C-6954-9989-6AEF1EF0A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C052-7E20-5223-0107-E84C47E8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BD7A2-C286-C131-942E-4D737CCC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2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0ABA-F140-4F4E-197F-D04DB809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8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6804E-464F-CC44-FF35-125D1A5ED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8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0A30-D7F9-914B-1DBC-E29A76D65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1CEDA-BC00-D60A-7E2C-2F99AB0BF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7F97D-1E09-398F-716E-B93DFAC0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BFD94-5BB4-EFEC-F654-DC17C157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DF33F-2E78-B0AF-3B38-B760A4073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412CE-5CA5-2331-1978-3841EFBE7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85023-0A8C-E81F-17C6-80EAAA72B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137C81-D87A-522F-62B0-F3A407B8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D3567-D101-1807-49AC-A53183F63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0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8687E-CBD9-17A8-AF18-668802720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9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F2441-6B5B-67BE-1034-6BAF5104E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9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82E20-8342-73FA-F2B1-4ACAF7955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9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D0A822-EA86-5B56-EAC3-8BD4F2F6E6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6F8E8-931B-A884-84DE-0FB43E8799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1A2CBB-7492-7CC3-BEA3-53BEB5B6D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660B8-FB32-DB4F-AF31-2B18ED115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E825F6-2738-91B7-5B2C-0DC9DED1F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8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2039D-8BAB-2F46-C3DF-AB6F98D91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284EC-50D5-1E29-0AE8-24648F764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CFBFE-37EE-9DD9-0E91-B113BB5F3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BB632-7149-0EDB-C391-54C17D30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9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EFC53-3B6B-AF14-60E4-925E07296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248D57-CD0A-BF69-748E-BA62EEA34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20035-6B03-11BA-E81B-DD2C00E3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3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4432-A277-7D11-E496-8FA361F35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EF18C-00E5-5DD2-5066-C2C7B8766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2CEA58-6B9A-9766-A869-A0CF8E906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0E461-C4D7-47F6-6D56-F241DC1F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D37D5-7519-FBA4-C41B-A4996BB3A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1C064-6429-932F-A6FC-F54E261D4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9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A363-7A99-D29E-A989-572701A0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7B5F6A-09E9-AE99-49DC-1D9E42C193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CA950-6635-6E84-74D3-740E248D8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517A6-BD7B-48A3-A875-A01F6F17E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0AC4-65C4-40A0-DA82-EC22BA326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338551-1BC8-1622-4730-92E324F0D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07D010-4B2E-74D9-A820-E9F57D151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5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494FC-3A17-88F5-AD30-C1AA9234C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5" y="2677585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803E6-623E-AE88-129F-8D686CE65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78A84B-7D40-4F08-8688-CCE6A68CFD2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08B56-B721-8ED5-4034-621FBFA0E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10" y="9322652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770ED-AF84-70E2-348B-015809985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2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christmas-sudoku-2.png" TargetMode="External"/><Relationship Id="rId13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file:///C:\Users\faith\Downloads\christmas-sudoku-4.png" TargetMode="Externa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christmas-sudoku-1.png" TargetMode="External"/><Relationship Id="rId4" Type="http://schemas.openxmlformats.org/officeDocument/2006/relationships/tags" Target="../tags/tag4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christmas-sudoku-3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christmas-sudoku-3.png" TargetMode="External"/><Relationship Id="rId13" Type="http://schemas.openxmlformats.org/officeDocument/2006/relationships/image" Target="../media/image2.png"/><Relationship Id="rId3" Type="http://schemas.openxmlformats.org/officeDocument/2006/relationships/tags" Target="../tags/tag7.xml"/><Relationship Id="rId7" Type="http://schemas.openxmlformats.org/officeDocument/2006/relationships/image" Target="../media/image5.png"/><Relationship Id="rId12" Type="http://schemas.openxmlformats.org/officeDocument/2006/relationships/image" Target="file:///C:\Users\faith\Downloads\christmas-sudoku-4.png" TargetMode="Externa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christmas-sudoku-1.png" TargetMode="External"/><Relationship Id="rId4" Type="http://schemas.openxmlformats.org/officeDocument/2006/relationships/tags" Target="../tags/tag8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christmas-sudoku-2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christmas-sudoku-4.png" TargetMode="External"/><Relationship Id="rId13" Type="http://schemas.openxmlformats.org/officeDocument/2006/relationships/image" Target="../media/image2.png"/><Relationship Id="rId3" Type="http://schemas.openxmlformats.org/officeDocument/2006/relationships/tags" Target="../tags/tag11.xml"/><Relationship Id="rId7" Type="http://schemas.openxmlformats.org/officeDocument/2006/relationships/image" Target="../media/image4.png"/><Relationship Id="rId12" Type="http://schemas.openxmlformats.org/officeDocument/2006/relationships/image" Target="file:///C:\Users\faith\Downloads\christmas-sudoku-1.png" TargetMode="Externa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christmas-sudoku-3.png" TargetMode="External"/><Relationship Id="rId4" Type="http://schemas.openxmlformats.org/officeDocument/2006/relationships/tags" Target="../tags/tag12.xml"/><Relationship Id="rId9" Type="http://schemas.openxmlformats.org/officeDocument/2006/relationships/image" Target="../media/image5.png"/><Relationship Id="rId14" Type="http://schemas.openxmlformats.org/officeDocument/2006/relationships/image" Target="file:///C:\Users\faith\Downloads\christmas-sudoku-2.pn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file:///C:\Users\faith\Downloads\christmas-sudoku-3.png" TargetMode="External"/><Relationship Id="rId3" Type="http://schemas.openxmlformats.org/officeDocument/2006/relationships/tags" Target="../tags/tag15.xml"/><Relationship Id="rId7" Type="http://schemas.openxmlformats.org/officeDocument/2006/relationships/image" Target="file:///C:\Users\faith\Downloads\christmas-sudoku-1.png" TargetMode="External"/><Relationship Id="rId12" Type="http://schemas.openxmlformats.org/officeDocument/2006/relationships/image" Target="../media/image5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3.png"/><Relationship Id="rId11" Type="http://schemas.openxmlformats.org/officeDocument/2006/relationships/image" Target="file:///C:\Users\faith\Downloads\christmas-sudoku-2.png" TargetMode="Externa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.png"/><Relationship Id="rId4" Type="http://schemas.openxmlformats.org/officeDocument/2006/relationships/tags" Target="../tags/tag16.xml"/><Relationship Id="rId9" Type="http://schemas.openxmlformats.org/officeDocument/2006/relationships/image" Target="file:///C:\Users\faith\Downloads\christmas-sudoku-4.png" TargetMode="External"/><Relationship Id="rId1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file:///C:\Users\faith\Downloads\christmas-sudoku-4.png" TargetMode="External"/><Relationship Id="rId3" Type="http://schemas.openxmlformats.org/officeDocument/2006/relationships/tags" Target="../tags/tag19.xml"/><Relationship Id="rId7" Type="http://schemas.openxmlformats.org/officeDocument/2006/relationships/image" Target="file:///C:\Users\faith\Downloads\christmas-sudoku-2.png" TargetMode="External"/><Relationship Id="rId12" Type="http://schemas.openxmlformats.org/officeDocument/2006/relationships/image" Target="../media/image4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2.png"/><Relationship Id="rId11" Type="http://schemas.openxmlformats.org/officeDocument/2006/relationships/image" Target="file:///C:\Users\faith\Downloads\christmas-sudoku-3.png" TargetMode="Externa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20.xml"/><Relationship Id="rId9" Type="http://schemas.openxmlformats.org/officeDocument/2006/relationships/image" Target="file:///C:\Users\faith\Downloads\christmas-sudoku-1.png" TargetMode="External"/><Relationship Id="rId1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file:///C:\Users\faith\Downloads\christmas-sudoku-4.png" TargetMode="External"/><Relationship Id="rId3" Type="http://schemas.openxmlformats.org/officeDocument/2006/relationships/tags" Target="../tags/tag23.xml"/><Relationship Id="rId7" Type="http://schemas.openxmlformats.org/officeDocument/2006/relationships/image" Target="file:///C:\Users\faith\Downloads\christmas-sudoku-2.png" TargetMode="External"/><Relationship Id="rId12" Type="http://schemas.openxmlformats.org/officeDocument/2006/relationships/image" Target="../media/image4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2.png"/><Relationship Id="rId11" Type="http://schemas.openxmlformats.org/officeDocument/2006/relationships/image" Target="file:///C:\Users\faith\Downloads\christmas-sudoku-1.png" TargetMode="Externa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.png"/><Relationship Id="rId4" Type="http://schemas.openxmlformats.org/officeDocument/2006/relationships/tags" Target="../tags/tag24.xml"/><Relationship Id="rId9" Type="http://schemas.openxmlformats.org/officeDocument/2006/relationships/image" Target="file:///C:\Users\faith\Downloads\christmas-sudoku-3.png" TargetMode="External"/><Relationship Id="rId1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file:///C:\Users\faith\Downloads\christmas-sudoku-3.png" TargetMode="External"/><Relationship Id="rId3" Type="http://schemas.openxmlformats.org/officeDocument/2006/relationships/tags" Target="../tags/tag27.xml"/><Relationship Id="rId7" Type="http://schemas.openxmlformats.org/officeDocument/2006/relationships/image" Target="file:///C:\Users\faith\Downloads\christmas-sudoku-4.png" TargetMode="External"/><Relationship Id="rId12" Type="http://schemas.openxmlformats.org/officeDocument/2006/relationships/image" Target="../media/image5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4.png"/><Relationship Id="rId11" Type="http://schemas.openxmlformats.org/officeDocument/2006/relationships/image" Target="file:///C:\Users\faith\Downloads\christmas-sudoku-1.png" TargetMode="Externa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.png"/><Relationship Id="rId4" Type="http://schemas.openxmlformats.org/officeDocument/2006/relationships/tags" Target="../tags/tag28.xml"/><Relationship Id="rId9" Type="http://schemas.openxmlformats.org/officeDocument/2006/relationships/image" Target="file:///C:\Users\faith\Downloads\christmas-sudoku-2.png" TargetMode="External"/><Relationship Id="rId1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file:///C:\Users\faith\Downloads\christmas-sudoku-2.png" TargetMode="External"/><Relationship Id="rId3" Type="http://schemas.openxmlformats.org/officeDocument/2006/relationships/tags" Target="../tags/tag31.xml"/><Relationship Id="rId7" Type="http://schemas.openxmlformats.org/officeDocument/2006/relationships/image" Target="file:///C:\Users\faith\Downloads\christmas-sudoku-1.png" TargetMode="External"/><Relationship Id="rId12" Type="http://schemas.openxmlformats.org/officeDocument/2006/relationships/image" Target="../media/image2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3.png"/><Relationship Id="rId11" Type="http://schemas.openxmlformats.org/officeDocument/2006/relationships/image" Target="file:///C:\Users\faith\Downloads\christmas-sudoku-4.png" TargetMode="Externa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.png"/><Relationship Id="rId4" Type="http://schemas.openxmlformats.org/officeDocument/2006/relationships/tags" Target="../tags/tag32.xml"/><Relationship Id="rId9" Type="http://schemas.openxmlformats.org/officeDocument/2006/relationships/image" Target="file:///C:\Users\faith\Downloads\christmas-sudoku-3.png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E4B4D38E-EDF4-86DC-CA1C-B6091A4F2598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BC87FC34-27B0-9DAF-1776-C15413B9BA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625841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55229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557771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340864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91702966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6891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974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54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90831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63B2B7CF-1DA6-8E99-D472-A8FFFEF783FD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F59EF6F6-45E4-678D-40E5-34C6B820834B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F6ED41AF-692A-782C-85DD-76C542166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406838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141297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423801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792295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3198503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2867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9599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1473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47952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6F1A8529-C726-0C45-7C8B-ED5C618B665E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C0C6EB20-D087-A848-1A84-B2CD0B3B1BE9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2D38052B-992A-905A-D154-D7F6DADEBB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280534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2655133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5812352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5792813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186653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773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2849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14815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3823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F7BAE182-44A4-D1BE-FB0F-F975D0BA3A8F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1FFF8BCE-F60F-58DD-DDEC-52A379449912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A2BCE53F-B032-DADD-C3D0-1F53A1726C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73898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2062953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740086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6670375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302148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286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4581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6520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62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A524B50A-0B65-27C2-FECF-584A82D73980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C89B1A-6013-93D4-7527-C941458E70A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CHRISTMAS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1BBCD4-8E3D-EB51-FAC7-70CE1E8AF0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Christmas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EE69E7-76C6-8B59-82D0-7658C8FD595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F0F1E51-43C1-2607-5869-C55815397D7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B8A2FC8-4E81-CC16-82FB-032AD407EA6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A5D1612-E026-66DE-30FB-90090FC9862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92261F7-342D-A117-7796-B3159FDF51D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AA8D5DE-790E-2108-1AC3-82C19E8E845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E002F34-A154-F2C5-6050-62880591255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0EF6D20-4266-CDD4-6B39-B40D89DF568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943BCCA-5C32-0FF9-5B9E-8388D35E0DA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45625EF-3827-0C4F-D873-645EBE2C8C0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B852257-B158-A4AF-08C9-15026058D43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BF45E27-9A3D-E46D-286E-921AFC71F83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135D44B-061A-1107-7FA6-B342A507D46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42E0F2C-378C-3EC9-12C6-77DF0C597B3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1A5038F-58DA-0080-ABC3-02C538FD5D7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33F2684-83ED-8439-4BB4-B2392F9CC5C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9951AEA-CFD4-FC3A-4296-AD9A4B957DC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62B53196-0533-088C-73E5-A07B117CB99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B00F38A-5ECB-E695-3ACC-21ADDEAB883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ADAA919-F099-A06C-C38A-141C243F758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B3795A5A-270A-9B55-FF9D-DA08BF1A956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6CF19F4F-3A73-35D1-B448-6B71F8AF5E6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8871334F-C7C9-8088-5BA6-EFAC25AE02A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01A88C7-3AEA-7EFF-CBBD-92B4CB33F96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349FFEF-3249-9B9D-C030-AB9BFE1159F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7ECC21BB-007C-39AA-2DFD-FACD47ECE079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596A6707-478A-F964-2EFF-71A7F170256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1CE20209-EE8B-0C8E-47D6-23CC17CD16E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7C94E45D-C4D0-1AC8-3FD1-912AEB558E7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326750E8-9221-F15E-4427-0121224F6DB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A8364A1C-B2BE-6E0C-B711-940F02BE2FCA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569BF2B8-CEBA-830F-2A20-0DB7CFBAC3F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DC8DCD00-006C-5893-9FEA-BE2024F55F9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B03E299A-D02A-30A0-7EA3-E60EDEBAA70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195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8E9E6-562E-76DC-5268-F28F8B2C3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C2334F47-7F1F-C8F4-63A4-525876F9AA9E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B68EBE70-2866-F9EF-6FA7-BA6F3D3CAB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718073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55229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557771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340864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91702966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6891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974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54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90831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3732C2C0-71E7-FE83-4774-33AF1C399F86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5AA251E5-793F-9FF4-5FC6-CBA86FCE8B70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BCB67529-AB48-FD90-0C98-4F86DC6E8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466947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141297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423801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792295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3198503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2867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9599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1473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47952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1576CD19-E7D1-0EFB-A3E1-D3C0D313A03A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1650D243-F8AC-F691-D76D-B00A4067EAA8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4505DA6F-05E9-330D-7F14-51F7F04A88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79673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2655133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5812352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5792813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186653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773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2849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14815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3823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A85B04DE-6FF3-D536-6D20-96C308CBA363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4C35AA2A-1D41-ADDB-3BD2-23D66DEF1696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B01D588F-C279-FE8A-7A39-0CCFEB56BD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573870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2062953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740086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6670375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302148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286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4581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6520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62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0338C470-6765-B76C-81D3-F9EE76AD007D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20F45B-CC3F-9D76-0E11-C6C9A5E91A3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CHRISTMAS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33A714-E2E4-FB57-C92A-9E4D905F785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Christmas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FE587-2105-57DB-0B6D-08C4D32EDD7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615CEA7-7B4E-3D77-50EA-5F97DECC1A0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035C945-670B-D3B7-883F-32B155D3320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378F040-DDE3-C910-5B21-ADFAE03FF0C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8691623-3224-AC34-1041-3488B703A83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14A5273-5BA1-A62B-7F4F-BE784FCB434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3D8FC8F-5C8B-73E6-7F0E-F13D76B60AE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D3EEAB5-EE5D-BA05-680B-758BF0EDBF0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072EF40-80EB-9832-2A12-E645D4EA36F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A32E259-35F5-8248-C535-57DEEB29607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F725E5F6-212C-A847-4060-E34D7951E78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1D410A5-B9E9-278D-6B15-2C3D06674D4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FA8C492-0EFF-CB14-3E24-F0EAB73315D2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9F002BA-9C45-2C18-BC8F-77DB64FEBC1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5AB2172A-664B-6895-A4F9-31F61B933C9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96E7F19-5020-1125-E043-2BEBA631744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C29CD90-E109-86D7-1CF3-38A29DB6B05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A9EBD7B-CFE2-B1E7-6307-7CF4CE5911D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0EEAC520-C7AE-4CEC-11D1-7ED78B273A9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3774A198-9A30-CB2D-288B-35928E501EE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AB074A9B-44D2-F370-C1B8-D0D97933AFD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8F0B09AD-C240-6D94-89E6-D54483BB10F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DCBA6960-85B1-6E7F-F0F1-8852CB9CD0E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76F3F9B9-CBD3-7B2B-9F18-E4DB3BC09E2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C54958D4-ECEC-EE57-DCD3-9AFB6AB8F1AC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50C2A4DA-39B2-B4A1-C13A-465F22BBC936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368F3A00-7511-0B1A-FA44-C2EEC5D9541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3C8C87FA-573E-D3C8-F2FF-2B9650166A7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668169F-A820-13A1-A594-5D2A11797F2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A13453E0-D35C-9031-FD7B-56BA58DDFD6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52AB1F04-817A-27DC-6449-AD7B4A2E7E60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78967A94-A7B9-03CC-7C07-39A71926764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FE72CE96-78D7-FA80-E333-9D8D222EAE2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3F0C8CCE-4098-FD7D-8D6F-656A021CB08F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269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30433-C5E3-1C86-D8BB-4F8D55C47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C7BA4DAE-09AD-76A6-6097-20612B57F80D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1C6D076A-69CC-C7C5-5998-1304A9D726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834739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55229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557771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340864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91702966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6891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974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54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90831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2B2B8B43-4E52-E14A-3B39-450217FCC709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C914997E-3191-BE3A-DD21-18EC5AA6ADFA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B865689F-16AB-E092-5E46-F45A16B4C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30152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141297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423801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792295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3198503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2867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9599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1473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47952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7A81A157-D531-727C-5AAE-3F4E24964BBA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AE4965BA-6367-6CB1-2B6E-2BF1F92A16D6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01D30D10-96C2-C2EE-CE79-EFC70392C4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350147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2655133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5812352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5792813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186653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773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2849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14815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3823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B73FBD58-41E5-CCBB-91B2-DF95E963ADA0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8674B070-119A-F664-B754-8587B659B3E3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0FAA7A1B-225F-D445-43D4-6C32DC5B9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176467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2062953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740086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6670375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302148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286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4581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6520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62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EEBE8967-75E7-BF30-3C5D-8BCEE5F32CD2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E62313-8000-80AB-0A33-3193B58190D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CHRISTMAS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1FCBB3-7E93-5CA9-5A55-1D6AAD66563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Christmas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3C163D-2E3D-19FD-BC84-1FAEBE366A0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A658FE2-1A70-5628-B270-0430E87DFB8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434AE9D-D129-E9A7-DA17-F5981A94579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70B3AA2-57C6-0E69-0006-017AFDB3886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CAE3F3C-B7D0-1AEE-8BF9-3368B1650FD1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4419303-BB9F-001C-F603-C71BE68EE81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43B9D44-1DBE-9A76-4A1B-256BBAE8167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C6EF47A-214F-9D8C-A5C0-7956EA4969F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0E2C5DF-988A-2B99-E691-7510B6B1071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96695D1-5837-B4EB-B06A-7211212DAA9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826829B-CE59-0A9A-7991-76B932083AB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5B9E242-F4CA-9801-FE50-4920BB5D1CD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711F0B2-9C81-766B-6E6C-96F779EF4BE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1BDEB72-E880-3B23-D9AC-CF32D12F8E4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BC572A5-D1E0-A826-54BB-4B31190FEC0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6863CE8-70BD-12E0-6BBC-8636D11DCA76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2D8F91E-578D-AE40-1462-B273537D4BA6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EBA7F18-3868-D000-48D7-D691DDD6251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0D4313F2-356C-9AD8-99FD-C2E276ABC4A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188C7D86-6C61-E77D-6452-D4B5689F91E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7BD23553-CA46-13AC-1FDA-6634325D8223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FF4B5DBE-E763-4145-BCB2-DF04CEA3B6FF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54B55990-D637-A5E7-AE47-897085DE9A11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28E66889-2C4B-C5A7-4293-7397520D228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D1CAE37-F7C7-8AEC-EFA2-3A838D55BB1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68597EDC-88B6-514B-E479-72B3EB074FCF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BA79567A-DD50-5F99-E743-66FDD898729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259751EF-BA32-249B-EC54-EED1D0230FA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B05B0A78-E86C-492B-A1DB-828DF58FEE66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F85ADE34-4399-5DF1-C31E-0AD05CF957B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E158CA88-917B-1FBB-E94F-F3CD1EFE20C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BF1A93F9-D6B2-56C4-DDA1-95AD917778C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A14158CD-6AD7-950D-123A-C28784E1A8C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5F95774B-9F01-53D3-08D2-6A7AC1FCA30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68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582266-C158-1CBB-4338-4AB024CAE9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AA465291-8C8A-673D-8A28-EAE680E423FE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03C4B16A-5EE4-4093-8FDB-AC626FE191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904159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55229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557771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340864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91702966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6891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974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54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90831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2484E147-D4DC-5A56-B9E4-76C7E51FA517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7460C92C-1B0F-E559-1926-5A701527E609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FECE1164-5AB8-56FD-B5CE-43B3BCA400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338431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141297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423801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792295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3198503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2867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9599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1473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47952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FB6E8DEF-93B5-95D6-5A9B-00A190D2E90D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484A32D0-DBB4-5941-AAAD-0B833BCA6EC7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97549801-DBAE-2616-72D2-A0843C2634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067065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2655133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5812352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5792813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186653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773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2849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14815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3823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55AFF14A-78DD-65A2-D263-94E20E77D584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6CA192BB-22FC-3802-719A-BBF33FD6EE0C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DE5FAC13-AC7B-F005-2FC8-CDE32B773B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277097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2062953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740086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6670375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302148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286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4581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6520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62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3EA33CA2-886B-0AF2-FD8E-C85CCE215086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7C38B4-D88F-608B-3009-0F7A3E54449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CHRISTMAS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56603D-C0B0-999F-40A6-39838C52491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Christmas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DAF656-B1FF-6FE4-7C68-A2F45B3853D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C00824-B447-FB99-A702-040F28A38512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430833-116A-3410-90D0-85E930B07E24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EF7FFD9-521A-A875-1F1C-8684EF086DD8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8D30B0D-FD6A-34FC-CA27-89ACE8459E1D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02048D4-3A7C-48AF-F3B1-5BD46631B71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3F93AAF-917E-24AA-3EA0-084986AF0465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4A0105B-00F0-03E7-4547-E935EA1DBA5D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BA63363-7D5B-5016-56FB-759B8CD36CB9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BF3A62B-347A-D441-47F5-482E2979EFFA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005E7E5-593E-B1C7-1A41-000C598B74DA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51074CA-953D-3003-1518-11644CD0CBD6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F00A4B8-D100-0706-D968-6CBDDA52ABF7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ADDF6719-0599-9C59-0F08-D507FB39A344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5F3A273-9273-1945-6E42-F4F297798F99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5E9DAFF-0FA4-AA1F-4D53-58039017B00A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98B2929-E895-C481-B687-C041C2A07624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6291623-F979-4A3C-4B21-4808494EB9EA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C902B91-81D5-CBC2-C5B6-C35B5FB5B37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114B90AA-DEBE-22EF-82B1-C62480B07AA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A836206-8AEE-F48D-0939-C9D71E183838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F25389C5-B4B2-6A6B-2424-B23BC29C0F0E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8823C026-DA99-E1F1-A669-957AA6469CE7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FCCF294A-1714-2DE6-6F2B-9D2F3E845A9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585AEA16-0507-45D7-D049-FA4F3EC5832D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8523EC10-4EE0-C1F4-313D-D36953A8E044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1D11F3E9-E170-8EC7-14B7-C5AB894C81C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372A0516-F171-8107-CAE3-9011979A9855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383B7A79-94B4-BA5E-6BFF-99500D426A79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16A028F3-E0F2-07F1-626C-5D83B15626F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2524771C-0CFB-BCC0-41AD-8617CAEAABE0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347BFD27-E93C-50BA-8673-F38651F79F59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C3979161-7856-E497-A74A-4D7E00FBE2E7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E730902-1D49-3F09-1E52-11B1E4D88BC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76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E4A27-D964-405D-A8C3-1FCA4CBC6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13D2A476-BED1-2BFC-846D-07B592E1D02C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 (Solution)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05F49AD9-0F81-BE45-1554-D187C6A11C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037550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55229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557771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340864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91702966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6891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974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54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90831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D7E05BF8-F853-91ED-F7C9-2F532A3D5C64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677E5CB8-E789-1C22-F55C-0C67F05B8AB4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 (Solution)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A1F837BD-740D-149B-3500-4CDEB98BC3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481205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141297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423801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792295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3198503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2867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9599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1473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47952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27AB6D71-E74D-FF27-5D32-05258B9A2F43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5F377FFB-9F2B-3F35-9A07-87E005952C05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 (Solution)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B89E1AED-F439-8414-C274-F9E62CA31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041906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2655133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5812352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5792813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186653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773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2849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14815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3823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C6AE8F0B-F834-7DDF-9B44-3ADC4EC23440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C29D791B-7304-CB9B-71BD-D470B5AA53DF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 (Solution)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20AF5B31-80CA-5D8E-0763-1A663CC45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116023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2062953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740086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6670375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302148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286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4581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6520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62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0304D314-2F02-C40F-7BED-665031F15567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31545E-754D-F585-9B08-5089B2F5038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CHRISTMAS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57C862-3BEE-2AAA-1989-131B3D251C9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Christmas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97681A-55E9-B274-6053-315F0898D5A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1931FE7-3716-C6FF-FC41-91D60673E73F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BEA00E5-5C60-3856-F7F3-D7A5375E4ADD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8C9E1EA-E1A1-D009-6B79-CB5AF84AF767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81B21C8-A2BB-85C5-BB70-91C800ABA408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34A900A-EA5E-8E61-0CE3-74E6BBFF8AB2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2C1B551-E97C-35A2-6985-62EC69534E7F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90F1F0A-E8F6-8E59-B741-757BA850118A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06FC307-65DD-DF94-FA02-D90792109782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97CB70D-A247-8314-10ED-16A564F34289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766D592-7BFD-A121-0AC7-4F003276AFA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4F212F1-C0B2-EC8A-0ECD-AFD1B9DCE853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BA1148B-D600-D600-C736-84620F2A1BBB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9FAE848-5FC1-90FD-F53B-47F6EF679096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0176BA6C-4414-4219-8C35-1691384CDA83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12BAD6B7-ADCD-CB3B-02CC-A4646738C969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CC94338-1F03-A07F-A608-9EFAA87616BA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8FBEE3CC-352E-5FB2-628D-B1A126873060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D01CCF61-23A9-55EF-3D48-5984CE19A2F3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D52B4094-6089-3B78-E022-BE2D20B3F77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CDD3BC4E-23EF-CA55-E6FB-DEB3606C7A30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608568F-0A8A-4628-1A2A-D3DD80E384C1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D0206604-1311-58CE-F116-FB33694E3BAA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431994DC-2237-57F6-6C89-9BDE3B5E4B39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BD6B0E35-0FC7-1A75-204F-508916CE9BFB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EE38847-150F-95CB-51D4-1432C3D009E4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506F72E6-50C1-13F8-FD73-B8C3611FFADE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462E5AC9-FCCC-4035-F7A9-E7942C6A427E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B4A49676-4D97-415F-C772-0B8654335F8D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5C81C8DA-71D6-62D1-227E-3A702E12DE27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4E1D1ABC-CE92-C4B9-E515-3CA4EE2109DD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9C73D9B6-E5F3-7849-5A38-E70A0FF1A367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91495BB0-E3B8-9FC0-2AD7-6921FE85D220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6940EADB-6F0D-CD52-C194-FB9D817B1E55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CA364016-69BB-9F6E-0CE2-1F6796D420E6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F133AB5-A94A-71F9-DD47-ED788081BFE3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EC6DFE18-7826-E676-DFB0-5241B6325A5C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A4AE0E9A-E613-5F97-0DBF-A0DA6A12D3A1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38473D76-5173-1444-9219-4D9F35D17D90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0A6BAE11-D50A-15B6-4A91-15860C4B7398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35D72367-B6CB-F243-30FF-304D8462C901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4CFDFC9F-3338-7EBE-6E32-5C8350F15588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ADE4999F-39AE-64EA-7F1F-35709F753BA4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3095159B-B9FE-05E3-21A5-C708B8DC3BCA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45ADFC98-3EE5-22EB-84D9-B67B1DD2A75A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B0BAE5D6-20CE-8EE9-A3D6-D7A788708AE7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52AD0DEF-EE2E-179D-EBFB-A499098DC669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8F0D79C3-C6B0-B0E0-A203-1862789A5A74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6E285210-209D-E698-413A-16578150B1CA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220129CB-215F-004F-572F-50F11946FA76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876BED28-C97C-1CC8-2440-21779F80FF70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5CA4E0DC-7D6A-EE00-9858-EDDDD0C7EAF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25427522-17FB-B978-9068-89E600EEA619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36BFE867-B5D8-46D3-F850-2E5DDF01DA80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id="{312BB096-8045-1850-04EA-68F0F54A7BDB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id="{DBBFD68B-0302-646C-A8CC-510CBFF6C10B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733051FE-602B-A288-ABE2-6AE165070414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70A05069-8FF2-BAF4-8741-7B73F7AE5758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id="{2EC08571-A67A-8D86-E666-D4BA843CA88A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804BC785-0B35-6BE9-544D-332B4ED6C7A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5922F523-78BD-FB10-F618-715FFFB1B3E0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82BA9EBB-59C0-14EE-FBB9-DE8C1049EEC2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E3A5A0A3-C3FE-0019-A057-DDFC497DF871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F85D9248-4379-5864-7C94-97E075007B97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id="{58EA8F5F-6DBE-097B-AD15-8FFF11D5BDA8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9AB10E5-EDB3-D9C5-CADA-9451EB205B9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740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ED5070-BE2B-3473-6DF4-A1216A45DA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65A8EA74-436F-1887-7E65-01B258F7FA12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 (Solution)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D2797C82-3C66-CD01-F504-9AEF2F8C7C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494604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55229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557771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340864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91702966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6891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974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54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90831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9BD6EA53-D8DC-2ED2-05B0-E7B18ACAA2B1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9D4A5088-3481-986C-EB9F-A6F5313D36B4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 (Solution)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79F0E42E-E508-C61B-E55C-E5E2AF2656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941529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141297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423801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792295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3198503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2867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9599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1473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47952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81A56C6D-43CF-F344-2142-A343814F83F8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FD3A360E-2766-7CCC-6C87-4CA7CB370EA6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 (Solution)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DB31EF0E-3C32-27F1-A0CB-5DF9452406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234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2655133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5812352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5792813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186653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773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2849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14815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3823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8530A77F-5A80-8757-A645-0292C3139D47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530EE5CE-D5E0-7CBA-3790-5D8B43EEE520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 (Solution)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576D1811-9F96-16B2-D39D-38ABD9077D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55187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2062953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740086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6670375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302148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286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4581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6520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62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0C35CE02-E07D-3B5A-AB2A-A246ADCA71DD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75BB8E-84E2-7429-E1F3-5DA6DB47BBE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CHRISTMAS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3AFB3F-836F-5DC1-767C-DE5EA74443D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Christmas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460826-B1A5-AD52-6764-5887EC2E500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F42ADF2-2D9A-B5DA-E1E0-52F4E021F082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26B7D6A-B1C0-F7EB-E8F2-8981A3A55724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75794E2-E922-B02B-2DE9-552BA75C1A62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4E8E392-4D1E-4BDD-F5A6-82C42A338ACE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E301CC-07F8-E0CC-2FC6-522F9F3FD713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ADD6A47-1492-E119-E997-9DFC229A2A67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FE23035-EDEC-00E2-5D90-5D7249528FA0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D5455C1-843D-8A10-0377-F636D42DD77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B772BB-6EB2-7AE7-9106-9B89996C6AB3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77857AC-335E-ACF4-E864-A54C585DC34A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2F5CAD7-9F24-5B0F-D91F-BB42CFAD6EC2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C6FCD97-AAB6-112E-9EBC-ED4682AE43F2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26368A28-1F5A-B729-B5F8-B541EAE4F535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80CA92A-A128-64E2-3BAB-BCD8F4CCDB45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36253C4-78AA-A625-E60E-670F2C950150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320C7226-009B-9B2F-A011-A4D03EC6DC01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711F7FC-0B2B-A77D-DB12-1E072093BBB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2294F1C5-36F1-683E-D5C3-E2E56B26DF88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2E832AD2-3FAB-5702-06F2-9988E39027C8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250F8836-454B-FBA6-D03E-AF88DDCB0D29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4109A02-F363-405F-2273-43919397C2A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6C2EA890-5729-A699-C586-BE10B5B6618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47D68DC-A025-EC1B-230C-306135E327B3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EB7EB2E1-403C-0FF3-B106-88CF4E9E41C5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ADADF947-56FA-A78C-36FD-B3CDBADE5FA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25150B2B-C6EA-FBA1-13A5-5A607C9AFE72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3CF79D17-CBE6-68FA-23E9-DB2A30DE465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B9866C7C-BF27-E537-0904-0D30C555904E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151E45AA-DBC8-1B4D-96CC-0CD8E23CC3A4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C113707D-271D-484B-EBA2-0ECC51A77058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DE56EBA4-E24C-5084-4239-95557A3C6D1C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51DF574F-5000-9DF4-64CF-14AE05B97283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DEA78A52-C09D-754A-C4CB-B005D90FE40B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36E82B98-B080-6411-5121-5A2E9CAD842C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96617D05-CDC8-98E0-10AE-047408CF4ED8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1B1F32FE-87AD-F62A-4E82-E143CF3EE3A2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DCB6EA23-49FE-434D-9D02-6D0071B83931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7822BF64-CB41-F50D-88DA-9CEA50E6A0BE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2FAC6202-BE09-95E6-A252-AF3D5649F6F3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B7686BAD-1F32-E327-E275-8093BF9520E2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1F62D631-0AB9-B5AE-2E4C-1DECA15291CB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07D1F0A7-C329-5DDF-F5BD-D0059C667881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F497377B-05AB-38C3-B122-FB8064857631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3E4A6ED6-457B-C167-8251-55C3FBD1D946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81A1061D-DFD3-6F27-954D-71817E547597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F6FE1566-01B2-45F4-E41B-EBE07155FAD0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12B6D840-6AEA-799E-5CC8-78374A37E205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57BBC3BF-0C0C-D34E-F61F-6F7B1A836C4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A7F9FB30-A3B7-B979-DD9A-A1274D43E9EB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DF3D57EB-FF96-F04E-D4D2-57667F91BA73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E809473B-AF0F-7751-5052-CDB98416495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A7F10EE8-964B-3F0E-91D6-1C7797CC413C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567E4188-3C06-ED65-0C81-C5FE0C5D1F89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id="{799C939C-5D18-FFA8-B334-003292A8CEF1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id="{E5C513F9-0F3D-8E6B-0C89-15B08B8BE211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70621ACC-C130-E4BC-19FB-3DD92FD3C505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CD0756D1-EA50-7291-C9D6-DC5FBEFA20B4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id="{C2A597ED-6D22-9CC2-6CB1-81CCEA70B434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A28443A3-408B-2441-4DE7-9BCD17D7A57B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793D527A-5B02-C724-B5EA-5268A8462036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4F367635-A79F-906C-7158-216988BB3CDF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AD5C2A68-ACB7-780D-73D9-0A89FC32184C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3FC346F5-017A-2629-63A7-BE235ABB5348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id="{098BBDDC-A028-3554-C137-23D9E75CA14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298C5C-E626-F1E6-E295-CD2F2B1B485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204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D1A59-2AA8-A7C1-6F31-33EDF271CC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EE782CFE-CFC5-6D33-CC14-8D391A2F4011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 (Solution)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16B8D339-FFC3-A124-CFA9-494ACA47E3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273553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55229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557771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340864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91702966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6891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974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54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90831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E290D798-A384-80BB-3F73-EB7CD871309E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933D86F6-86E5-2F72-5044-88249270718C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 (Solution)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2AB78894-033B-0318-07E1-E48D1586D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67725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141297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423801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792295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3198503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2867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9599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1473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47952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62C2A031-5005-B16D-FDE6-50E81A0C3E4D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6A4FC994-0A7A-7568-9A24-CB5C0A699CB8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 (Solution)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B7609305-983B-7EAE-3AC6-10B7BE5016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339611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2655133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5812352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5792813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186653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773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2849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14815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3823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9B327ED1-FAB7-D215-3F38-1F5CD065E840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0A2490DE-A6B9-B728-E0B5-40AAA11BE975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 (Solution)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F90A13F5-9862-0A12-7C67-3E025AAE6B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137660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2062953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740086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6670375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302148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286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4581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6520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62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D1AFDDAF-4951-2F94-1773-24A1B43EB9AA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93C412-D763-8A05-A4AC-DC40074429E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CHRISTMAS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14DA6D-1A83-930D-07C6-CCF35A0EC2C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Christmas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D6B93D-7132-B02A-B422-D7B23979857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0DBB55C-B334-5EA2-A958-CF536CB1E119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6729D1C-3785-32C7-7ECE-9AFBB58997EE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74F85D1-1C92-7212-349A-AA6DDAB860EF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598D5AF-7D71-3282-0F7E-7722E559ED02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EF80112-5153-C70F-29B6-CB42A585A92A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85C91CC-8516-9B0A-E4F5-CE7AC9403253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DCC33AB-0600-43E8-1D75-1CC7DAC8277A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4513625-DA5A-7561-1F0F-E2BC2AC87D3B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D17E29C-7C89-8DE1-4489-C427E382E182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F7F5B37-FFFA-DDC9-15E8-1A25915AF4D2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1392C37-95EE-C5A7-82F3-0143AACEE17A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3AD4CD8-BC3A-8285-2AA9-22BD17F0393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4B6538C-DE61-4408-36EF-C834C4B7A30C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2849A99-2131-2647-2D04-003C1C1C7BFC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C11524D6-A700-3DFD-5BDE-1BB5B1060EA8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EFB0E042-7810-716E-DA92-911FFB243035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4ED85D02-5E02-319F-9CC3-E819C8826658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D6B950F-43BB-5BBC-77B2-C4923191E029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7C0D66B1-309A-A3BC-8010-A0A76136607E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8F0DFED1-4599-5AD7-506B-5DACCA5B37EB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A2F0CBE1-AD81-C006-D894-9153C54342B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01ABEF35-6012-F39C-9B6A-8AC22029D473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B1212328-F0AE-C600-D73A-A7D581F53AE0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43793FF8-05B6-52FC-60A3-608019DFF12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EE854CD0-A75D-738C-D03A-676045F21289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55B3BF0E-C5FD-0F4B-2706-94A594BA5C5C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BF745A2B-0022-8D85-51C1-7AEE2D299C7C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76479E7E-16FF-D52C-6EEE-F7B18FD158F6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E15F07F9-74C9-449A-688D-D2F326A0DB3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CA25C3EC-7FFB-DC83-FB40-2FF8CE8446E4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51B819E4-6338-173B-2223-8CCEDD9433DB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7B7BD892-2359-E9EC-5235-21DE0CD406FE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DDDFEB14-3DF3-D101-E644-5D047D31E2C8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5170581D-61A0-23E6-6B41-C5F4B1DA5AE4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6406044-7E93-D192-EA15-42493D336344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6393C055-B55B-DC8C-4BA4-7296662EB89D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E6447805-1C76-A5A0-6F5F-8CF00527E24B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A2D85E62-0C9F-0644-05C8-FA03E3388BA4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5E892AEA-0979-03B4-CD6E-7A27D7981765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D9EB8463-F095-4402-2748-66B48AC2D77D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D2795F71-FDC8-FAA7-4D90-2E2069896F4A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6C9854DD-2771-A3D8-D9ED-5692A462EC8E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11B5AC74-0129-49B9-5377-D151E16B9B90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E607603E-79C1-0D53-5093-A4A73973C84E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94121584-C982-457A-01A2-74CF9ABB03F8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EE8323BB-DBC7-D495-3A57-5CF7BDF83392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B42A4DDE-0E88-034D-1096-44CA5D163489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BA8C35C1-4D95-FA78-1CF3-F04719EB6FA5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78E87C4E-A5F4-E313-2312-367311D80845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FF1ABFEF-5E0B-3D48-9BB4-CC9C49EC238B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07715F4B-0069-6CB5-868B-176CD278B1D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E0DF3311-4A4D-2D25-6ECF-2CBA6DE07346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831934ED-C6DC-5449-C994-6286ECE84DE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id="{828B4054-DBE0-DFC3-7642-71B8EFC6B54A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id="{E8E0D8D6-007E-66D2-F243-A8F2B9AE6B6C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D6F78DF4-62C4-53A5-B24E-35BABF15EBA6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26656D52-D360-98FF-BED3-CD9D0A905171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id="{A4546173-27EB-7E94-35EB-22EE00A8E9EA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3FB910DF-1048-679A-2FCD-73ED9685401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ADAE4C89-A5D1-9BCF-DD52-9E10F08A6226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AD779225-63D9-081E-551F-7B38F8E160E8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06DB4412-F72B-54C8-AF6E-74565D2DF886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1ECF4181-B7EA-FFC8-79F4-3E48BFCC36DC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id="{DDFC5847-868B-F6FD-767B-431B67B857AE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7170325-3475-FE1D-8052-98DBE536350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142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D46CE-4E26-3536-28D9-EBFBA46BB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084B2937-1554-0F52-DCA4-11FD2EDED689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 (Solution)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86791603-210F-129B-C912-658D2CF9AB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870563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5655229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557771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340864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91702966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689187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974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54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90831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7B38823B-1870-AA87-9920-9FCB1EB7FFF6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F2DF2A2E-D782-8AA6-7CE0-1F86498965DB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 (Solution)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553AFC2B-3692-C56A-D6EC-2D644F41B1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40711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11412979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4238015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792295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31985039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2867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9599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14734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047952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5C1FB0D7-847E-3E9C-A88A-BEEEF2868BA3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3B8AF9DC-1EB2-6E75-6648-3D07B00F9DBF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 (Solution)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04D76F1B-DCF9-B1CB-AA8B-E6C1C607C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993758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2655133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5812352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05792813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186653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773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62849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14815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38233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74A38E31-4EAC-48B5-7AC5-16CB6916757B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32DA1D94-BEF7-7F65-5609-1BF3915660E7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 (Solution)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57A509D8-7C17-8905-16C0-F622311DE6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997712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02062953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7400868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6670375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3021480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4286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45812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6520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6241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1283427A-8E90-A94F-6D0A-1AE92F999128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764F77-1DA3-2D61-96BB-B3B9E399731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CHRISTMAS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1CEC64-52A0-E4B6-81C7-94F6B82B52C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Christmas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D9F96F-9BC3-9BAA-B41C-ED067AC5195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8A993F5-2969-E83B-49F5-DA43AB880762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DF285D5-2B29-AE8B-99A8-5230A098E0BB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C25C364-0F76-9586-1391-A4B92EB336D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2CA3DB4-7F48-16ED-D53B-0803CAF58561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6BE2410-5521-BC45-05A8-8899D68AFACA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4E81C69-7455-CACF-AF7C-89E85B90532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0CF4658-0CC8-44FE-9E76-EEA53233995A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7EB00B9-EF68-4BAB-1B31-721937D38562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90FB23C-03DE-5B8E-FBB5-1A865D0A78A8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9869484-0CEF-8F39-DA96-70AED94277AF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2ED1DD8-EEB1-D937-B8EE-5CEE65470E98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A883F28-2FBE-F991-97E0-31DB97E11119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AAC8FDE4-1532-603A-A644-5A1EBFC4EC16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464346A-484C-E3D3-AB48-2810327C669A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06C3E2A-1376-C6C1-5669-89942EFF349A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68819850-18F9-5F9C-22CC-7461A02946C0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9F579291-AC4F-3E77-32A6-30018FAAF21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6A0D0C0-ACC8-EEA3-C532-1B8662FC78EC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D19F7003-13C8-E283-6841-104F5389F460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BD220F38-A657-E81D-179F-FA5E30DBB4BC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480989FE-2DB3-94C6-3567-F081283FFAF6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767DEBE3-5C88-C8C2-B048-B1B26814540B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D4C0B438-6776-F971-6AE7-8620A03E4C7A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F3EFF4CE-51B2-E5E5-E7F1-1FF671D494F5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1D0744E4-BAC2-47D3-A88F-11FA2EAA92C3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7D87216B-58DF-DC49-52A8-9E11C76285B0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3B8DBEEF-457F-525D-93A0-2070A3CF394A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D68FD8A9-B629-93BD-0138-0A7177FFEDFD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573E51FB-B9A0-07D2-EC80-39A80DCD4291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90727BF1-9F37-A2FF-EC7F-338642D7BBEF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6C616772-66AE-53A6-7C90-C5FD9D81A662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9C910D13-D402-0896-6B6A-532139A5F532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76D84ED2-CABD-50DD-E5E5-9A5C85E7FA4E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FC59242F-DA58-2966-63D1-CF32E2D0D549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AFE66319-71D4-4A4E-FA1A-281FEBCA2281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7E8218CF-9AF1-F837-343B-7A1ACDE75C0A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38B0C2BC-4ECA-C50F-822A-6C34D311674A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CEAD3C07-4EEA-45BF-9CE2-38E94985D4BA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26FD2F1A-F23F-9A22-8217-5A1C7E741489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1D2C0B7C-23A0-25AE-6A1E-9416F60AC46A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1443BAB7-60A6-B6E2-8B23-F87882B0B7B7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F2948437-8504-7040-A7DC-B0804201BD8F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94D6A5EB-CD31-8FB1-3FC3-ABD841D8D9E1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1DB3674C-18C2-CBBF-FFF0-2B746EA8BAE6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4222145E-95AF-F768-49E5-B0C4FB8D181F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65D5DE72-8C2E-0E33-7D9A-AED7417FA079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C15C4017-A508-CADA-FD47-95267211091B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C087C9CA-633E-BED1-4D16-6A528767686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E0992B07-1A81-13FF-CE09-9CC5C9272E8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14CE2BC9-2B95-7606-62B6-28DA605904F3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368BE401-D15A-3F94-B2A4-83CFF6808F6C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3BE47A38-6E32-FE33-3C97-0C9BBEC355B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4CBE5A04-505F-EF93-E806-AD1FE986E46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id="{3FB7D860-3FFC-6D51-80DE-432A08F4A99D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id="{D4A72E84-FA4E-026E-3F5E-8613BFEE0E7E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92297669-1912-7597-FF45-C3EF62A42BFE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76B1286C-F39B-5BCC-DFFB-702B795FB19A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id="{BCBBE017-3D05-415B-E01D-516F6EC455B4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94B97112-357C-3F30-9A89-C4EB5E983F71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5E4DB91A-A86D-7E90-7702-DB47947E0C05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1F1382C5-D266-AB7A-B5D9-5DE37DB0543E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F29B2546-AC25-35EC-356D-88FC9BCE9010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D73DFC5F-3ED3-3E1A-7E54-4D04E903E484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id="{51D5FE21-DB92-4596-0A0A-6F4F2DDBC2CF}"/>
              </a:ext>
            </a:extLst>
          </p:cNvPr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41B1358-B676-8507-76C7-F7DEE0D64E1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832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57-1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1-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1-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1-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3-1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3-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3-1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1-1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58-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58-1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58-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57-1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1-1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0-1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0-1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0-1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1-1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2-1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2-1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2-1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1-1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4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57-1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4-1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4-1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1-1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57-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59-1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59-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59-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59-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1-1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648</Words>
  <Application>Microsoft Office PowerPoint</Application>
  <PresentationFormat>Custom</PresentationFormat>
  <Paragraphs>88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2024-12-08T15:03:16Z</dcterms:created>
  <dcterms:modified xsi:type="dcterms:W3CDTF">2024-12-13T04:18:40Z</dcterms:modified>
</cp:coreProperties>
</file>