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BA0675-DA32-4EF7-A065-0AF89BBBE10C}" v="2876" dt="2024-12-08T20:18:29.7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1CFA-8ECC-BC60-A6B2-B96F9D6A2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1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59DC2-E7CE-1C88-AE6A-E2A218D9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1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F8249-FF64-4E28-D18D-31FE871B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CFEF-F42E-F3E6-BE12-4D92470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2D08-8E18-E382-4FA8-43ADBDA5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DBCC-885C-FD1C-7C68-808F81FE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DE76D-7A33-9813-8833-8E8E29174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F1196-4095-45D0-F185-772E9F1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7A6A-9DF9-E096-A388-EFB73474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8E09F-602E-7A24-D7A3-07ADAFEC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DA2017-ABA9-6E35-C507-42E2BC2B5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796A8-9561-0049-6B2C-6FB4E004C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E9F02-6515-17A2-21A0-2D7AAF5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3EC0F-0B92-B09B-4312-B534C0DF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646B-197B-62E8-960A-ADD3F397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A0B4-5546-9DBC-AD02-0F715F1D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50E4-6F59-2241-15BC-A44EFCD6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21DB3-952C-6954-9989-6AEF1EF0A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C052-7E20-5223-0107-E84C47E8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BD7A2-C286-C131-942E-4D737CCC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0ABA-F140-4F4E-197F-D04DB809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8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804E-464F-CC44-FF35-125D1A5ED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8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A30-D7F9-914B-1DBC-E29A76D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CEDA-BC00-D60A-7E2C-2F99AB0B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F97D-1E09-398F-716E-B93DFAC0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BFD94-5BB4-EFEC-F654-DC17C157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DF33F-2E78-B0AF-3B38-B760A4073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412CE-5CA5-2331-1978-3841EFBE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85023-0A8C-E81F-17C6-80EAAA72B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37C81-D87A-522F-62B0-F3A407B8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3567-D101-1807-49AC-A53183F6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0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687E-CBD9-17A8-AF18-66880272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9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F2441-6B5B-67BE-1034-6BAF5104E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9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82E20-8342-73FA-F2B1-4ACAF7955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9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0A822-EA86-5B56-EAC3-8BD4F2F6E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6F8E8-931B-A884-84DE-0FB43E879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A2CBB-7492-7CC3-BEA3-53BEB5B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660B8-FB32-DB4F-AF31-2B18ED115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825F6-2738-91B7-5B2C-0DC9DED1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8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039D-8BAB-2F46-C3DF-AB6F98D9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284EC-50D5-1E29-0AE8-24648F76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FBFE-37EE-9DD9-0E91-B113BB5F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BB632-7149-0EDB-C391-54C17D3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EFC53-3B6B-AF14-60E4-925E0729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248D57-CD0A-BF69-748E-BA62EEA3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20035-6B03-11BA-E81B-DD2C00E3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4432-A277-7D11-E496-8FA361F3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EF18C-00E5-5DD2-5066-C2C7B876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CEA58-6B9A-9766-A869-A0CF8E906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E461-C4D7-47F6-6D56-F241DC1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D37D5-7519-FBA4-C41B-A4996BB3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C064-6429-932F-A6FC-F54E261D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363-7A99-D29E-A989-572701A0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B5F6A-09E9-AE99-49DC-1D9E42C19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CA950-6635-6E84-74D3-740E248D8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517A6-BD7B-48A3-A875-A01F6F17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0AC4-65C4-40A0-DA82-EC22BA32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38551-1BC8-1622-4730-92E324F0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7D010-4B2E-74D9-A820-E9F57D151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494FC-3A17-88F5-AD30-C1AA9234C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5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803E6-623E-AE88-129F-8D686CE65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8B56-B721-8ED5-4034-621FBFA0E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2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770ED-AF84-70E2-348B-015809985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christmas-sudoku-2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christmas-sudoku-4.png" TargetMode="Externa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christmas-sudoku-1.png" TargetMode="External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christmas-sudoku-3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christmas-sudoku-3.png" TargetMode="External"/><Relationship Id="rId13" Type="http://schemas.openxmlformats.org/officeDocument/2006/relationships/image" Target="../media/image2.png"/><Relationship Id="rId3" Type="http://schemas.openxmlformats.org/officeDocument/2006/relationships/tags" Target="../tags/tag7.xml"/><Relationship Id="rId7" Type="http://schemas.openxmlformats.org/officeDocument/2006/relationships/image" Target="../media/image5.png"/><Relationship Id="rId12" Type="http://schemas.openxmlformats.org/officeDocument/2006/relationships/image" Target="file:///C:\Users\faith\Downloads\christmas-sudoku-4.png" TargetMode="Externa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christmas-sudoku-1.png" TargetMode="External"/><Relationship Id="rId4" Type="http://schemas.openxmlformats.org/officeDocument/2006/relationships/tags" Target="../tags/tag8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christmas-sudoku-2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christmas-sudoku-4.png" TargetMode="External"/><Relationship Id="rId13" Type="http://schemas.openxmlformats.org/officeDocument/2006/relationships/image" Target="../media/image2.png"/><Relationship Id="rId3" Type="http://schemas.openxmlformats.org/officeDocument/2006/relationships/tags" Target="../tags/tag11.xml"/><Relationship Id="rId7" Type="http://schemas.openxmlformats.org/officeDocument/2006/relationships/image" Target="../media/image4.png"/><Relationship Id="rId12" Type="http://schemas.openxmlformats.org/officeDocument/2006/relationships/image" Target="file:///C:\Users\faith\Downloads\christmas-sudoku-1.png" TargetMode="Externa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christmas-sudoku-3.png" TargetMode="External"/><Relationship Id="rId4" Type="http://schemas.openxmlformats.org/officeDocument/2006/relationships/tags" Target="../tags/tag12.xml"/><Relationship Id="rId9" Type="http://schemas.openxmlformats.org/officeDocument/2006/relationships/image" Target="../media/image5.png"/><Relationship Id="rId14" Type="http://schemas.openxmlformats.org/officeDocument/2006/relationships/image" Target="file:///C:\Users\faith\Downloads\christmas-sudoku-2.p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file:///C:\Users\faith\Downloads\christmas-sudoku-3.png" TargetMode="External"/><Relationship Id="rId3" Type="http://schemas.openxmlformats.org/officeDocument/2006/relationships/tags" Target="../tags/tag15.xml"/><Relationship Id="rId7" Type="http://schemas.openxmlformats.org/officeDocument/2006/relationships/image" Target="file:///C:\Users\faith\Downloads\christmas-sudoku-1.png" TargetMode="External"/><Relationship Id="rId12" Type="http://schemas.openxmlformats.org/officeDocument/2006/relationships/image" Target="../media/image5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3.png"/><Relationship Id="rId11" Type="http://schemas.openxmlformats.org/officeDocument/2006/relationships/image" Target="file:///C:\Users\faith\Downloads\christmas-sudoku-2.png" TargetMode="Externa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png"/><Relationship Id="rId4" Type="http://schemas.openxmlformats.org/officeDocument/2006/relationships/tags" Target="../tags/tag16.xml"/><Relationship Id="rId9" Type="http://schemas.openxmlformats.org/officeDocument/2006/relationships/image" Target="file:///C:\Users\faith\Downloads\christmas-sudoku-4.png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E4B4D38E-EDF4-86DC-CA1C-B6091A4F2598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BC87FC34-27B0-9DAF-1776-C15413B9BA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625841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63B2B7CF-1DA6-8E99-D472-A8FFFEF783FD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F59EF6F6-45E4-678D-40E5-34C6B820834B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F6ED41AF-692A-782C-85DD-76C542166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06838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6F1A8529-C726-0C45-7C8B-ED5C618B665E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C0C6EB20-D087-A848-1A84-B2CD0B3B1BE9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2D38052B-992A-905A-D154-D7F6DADEBB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280534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F7BAE182-44A4-D1BE-FB0F-F975D0BA3A8F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1FFF8BCE-F60F-58DD-DDEC-52A379449912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A2BCE53F-B032-DADD-C3D0-1F53A1726C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73898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A524B50A-0B65-27C2-FECF-584A82D73980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C89B1A-6013-93D4-7527-C941458E70A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1BBCD4-8E3D-EB51-FAC7-70CE1E8AF0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EE69E7-76C6-8B59-82D0-7658C8FD595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F0F1E51-43C1-2607-5869-C55815397D7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B8A2FC8-4E81-CC16-82FB-032AD407EA6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A5D1612-E026-66DE-30FB-90090FC9862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92261F7-342D-A117-7796-B3159FDF51D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AA8D5DE-790E-2108-1AC3-82C19E8E845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E002F34-A154-F2C5-6050-62880591255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0EF6D20-4266-CDD4-6B39-B40D89DF568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943BCCA-5C32-0FF9-5B9E-8388D35E0DA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45625EF-3827-0C4F-D873-645EBE2C8C0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B852257-B158-A4AF-08C9-15026058D43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BF45E27-9A3D-E46D-286E-921AFC71F83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135D44B-061A-1107-7FA6-B342A507D46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42E0F2C-378C-3EC9-12C6-77DF0C597B3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1A5038F-58DA-0080-ABC3-02C538FD5D7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33F2684-83ED-8439-4BB4-B2392F9CC5C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9951AEA-CFD4-FC3A-4296-AD9A4B957DC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2B53196-0533-088C-73E5-A07B117CB99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B00F38A-5ECB-E695-3ACC-21ADDEAB883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ADAA919-F099-A06C-C38A-141C243F758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B3795A5A-270A-9B55-FF9D-DA08BF1A956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6CF19F4F-3A73-35D1-B448-6B71F8AF5E6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871334F-C7C9-8088-5BA6-EFAC25AE02A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01A88C7-3AEA-7EFF-CBBD-92B4CB33F96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349FFEF-3249-9B9D-C030-AB9BFE1159F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7ECC21BB-007C-39AA-2DFD-FACD47ECE07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596A6707-478A-F964-2EFF-71A7F170256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1CE20209-EE8B-0C8E-47D6-23CC17CD16E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7C94E45D-C4D0-1AC8-3FD1-912AEB558E7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326750E8-9221-F15E-4427-0121224F6DB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A8364A1C-B2BE-6E0C-B711-940F02BE2FC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569BF2B8-CEBA-830F-2A20-0DB7CFBAC3F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DC8DCD00-006C-5893-9FEA-BE2024F55F9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B03E299A-D02A-30A0-7EA3-E60EDEBAA70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9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8E9E6-562E-76DC-5268-F28F8B2C3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C2334F47-7F1F-C8F4-63A4-525876F9AA9E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B68EBE70-2866-F9EF-6FA7-BA6F3D3CAB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718073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3732C2C0-71E7-FE83-4774-33AF1C399F86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5AA251E5-793F-9FF4-5FC6-CBA86FCE8B70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BCB67529-AB48-FD90-0C98-4F86DC6E8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466947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1576CD19-E7D1-0EFB-A3E1-D3C0D313A03A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1650D243-F8AC-F691-D76D-B00A4067EAA8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4505DA6F-05E9-330D-7F14-51F7F04A88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79673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A85B04DE-6FF3-D536-6D20-96C308CBA363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4C35AA2A-1D41-ADDB-3BD2-23D66DEF1696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B01D588F-C279-FE8A-7A39-0CCFEB56BD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573870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0338C470-6765-B76C-81D3-F9EE76AD007D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20F45B-CC3F-9D76-0E11-C6C9A5E91A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33A714-E2E4-FB57-C92A-9E4D905F785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FE587-2105-57DB-0B6D-08C4D32EDD7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615CEA7-7B4E-3D77-50EA-5F97DECC1A0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035C945-670B-D3B7-883F-32B155D3320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378F040-DDE3-C910-5B21-ADFAE03FF0C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8691623-3224-AC34-1041-3488B703A83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14A5273-5BA1-A62B-7F4F-BE784FCB434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3D8FC8F-5C8B-73E6-7F0E-F13D76B60AE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D3EEAB5-EE5D-BA05-680B-758BF0EDBF0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072EF40-80EB-9832-2A12-E645D4EA36F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A32E259-35F5-8248-C535-57DEEB29607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725E5F6-212C-A847-4060-E34D7951E78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1D410A5-B9E9-278D-6B15-2C3D06674D4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FA8C492-0EFF-CB14-3E24-F0EAB73315D2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9F002BA-9C45-2C18-BC8F-77DB64FEBC1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AB2172A-664B-6895-A4F9-31F61B933C9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96E7F19-5020-1125-E043-2BEBA631744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C29CD90-E109-86D7-1CF3-38A29DB6B05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A9EBD7B-CFE2-B1E7-6307-7CF4CE5911D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EEAC520-C7AE-4CEC-11D1-7ED78B273A9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3774A198-9A30-CB2D-288B-35928E501EE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AB074A9B-44D2-F370-C1B8-D0D97933AFD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8F0B09AD-C240-6D94-89E6-D54483BB10F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DCBA6960-85B1-6E7F-F0F1-8852CB9CD0E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6F3F9B9-CBD3-7B2B-9F18-E4DB3BC09E2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C54958D4-ECEC-EE57-DCD3-9AFB6AB8F1AC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0C2A4DA-39B2-B4A1-C13A-465F22BBC93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68F3A00-7511-0B1A-FA44-C2EEC5D9541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3C8C87FA-573E-D3C8-F2FF-2B9650166A7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668169F-A820-13A1-A594-5D2A11797F2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A13453E0-D35C-9031-FD7B-56BA58DDFD6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52AB1F04-817A-27DC-6449-AD7B4A2E7E60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78967A94-A7B9-03CC-7C07-39A71926764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FE72CE96-78D7-FA80-E333-9D8D222EAE2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3F0C8CCE-4098-FD7D-8D6F-656A021CB08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269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30433-C5E3-1C86-D8BB-4F8D55C47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C7BA4DAE-09AD-76A6-6097-20612B57F80D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1C6D076A-69CC-C7C5-5998-1304A9D72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834739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2B2B8B43-4E52-E14A-3B39-450217FCC709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C914997E-3191-BE3A-DD21-18EC5AA6ADFA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B865689F-16AB-E092-5E46-F45A16B4C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30152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7A81A157-D531-727C-5AAE-3F4E24964BBA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AE4965BA-6367-6CB1-2B6E-2BF1F92A16D6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01D30D10-96C2-C2EE-CE79-EFC70392C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350147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B73FBD58-41E5-CCBB-91B2-DF95E963ADA0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8674B070-119A-F664-B754-8587B659B3E3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0FAA7A1B-225F-D445-43D4-6C32DC5B9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176467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EEBE8967-75E7-BF30-3C5D-8BCEE5F32CD2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E62313-8000-80AB-0A33-3193B58190D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1FCBB3-7E93-5CA9-5A55-1D6AAD66563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3C163D-2E3D-19FD-BC84-1FAEBE366A0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A658FE2-1A70-5628-B270-0430E87DFB8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434AE9D-D129-E9A7-DA17-F5981A94579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70B3AA2-57C6-0E69-0006-017AFDB3886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CAE3F3C-B7D0-1AEE-8BF9-3368B1650FD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4419303-BB9F-001C-F603-C71BE68EE81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43B9D44-1DBE-9A76-4A1B-256BBAE8167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C6EF47A-214F-9D8C-A5C0-7956EA4969F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0E2C5DF-988A-2B99-E691-7510B6B1071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96695D1-5837-B4EB-B06A-7211212DAA9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826829B-CE59-0A9A-7991-76B932083AB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5B9E242-F4CA-9801-FE50-4920BB5D1CD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711F0B2-9C81-766B-6E6C-96F779EF4BE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1BDEB72-E880-3B23-D9AC-CF32D12F8E4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BC572A5-D1E0-A826-54BB-4B31190FEC0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6863CE8-70BD-12E0-6BBC-8636D11DCA7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2D8F91E-578D-AE40-1462-B273537D4BA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EBA7F18-3868-D000-48D7-D691DDD6251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D4313F2-356C-9AD8-99FD-C2E276ABC4A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188C7D86-6C61-E77D-6452-D4B5689F91E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7BD23553-CA46-13AC-1FDA-6634325D822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F4B5DBE-E763-4145-BCB2-DF04CEA3B6F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54B55990-D637-A5E7-AE47-897085DE9A1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28E66889-2C4B-C5A7-4293-7397520D228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D1CAE37-F7C7-8AEC-EFA2-3A838D55BB1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68597EDC-88B6-514B-E479-72B3EB074FC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BA79567A-DD50-5F99-E743-66FDD898729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259751EF-BA32-249B-EC54-EED1D0230FA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05B0A78-E86C-492B-A1DB-828DF58FEE6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F85ADE34-4399-5DF1-C31E-0AD05CF957B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E158CA88-917B-1FBB-E94F-F3CD1EFE20C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BF1A93F9-D6B2-56C4-DDA1-95AD917778C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A14158CD-6AD7-950D-123A-C28784E1A8C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5F95774B-9F01-53D3-08D2-6A7AC1FCA30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6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82266-C158-1CBB-4338-4AB024CAE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AA465291-8C8A-673D-8A28-EAE680E423FE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03C4B16A-5EE4-4093-8FDB-AC626FE191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904159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2484E147-D4DC-5A56-B9E4-76C7E51FA517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7460C92C-1B0F-E559-1926-5A701527E609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FECE1164-5AB8-56FD-B5CE-43B3BCA400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338431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FB6E8DEF-93B5-95D6-5A9B-00A190D2E90D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484A32D0-DBB4-5941-AAAD-0B833BCA6EC7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97549801-DBAE-2616-72D2-A0843C263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67065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55AFF14A-78DD-65A2-D263-94E20E77D584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6CA192BB-22FC-3802-719A-BBF33FD6EE0C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DE5FAC13-AC7B-F005-2FC8-CDE32B773B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277097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3EA33CA2-886B-0AF2-FD8E-C85CCE215086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7C38B4-D88F-608B-3009-0F7A3E54449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56603D-C0B0-999F-40A6-39838C52491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DAF656-B1FF-6FE4-7C68-A2F45B3853D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C00824-B447-FB99-A702-040F28A38512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430833-116A-3410-90D0-85E930B07E24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EF7FFD9-521A-A875-1F1C-8684EF086DD8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8D30B0D-FD6A-34FC-CA27-89ACE8459E1D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02048D4-3A7C-48AF-F3B1-5BD46631B71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3F93AAF-917E-24AA-3EA0-084986AF0465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4A0105B-00F0-03E7-4547-E935EA1DBA5D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BA63363-7D5B-5016-56FB-759B8CD36CB9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BF3A62B-347A-D441-47F5-482E2979EFF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005E7E5-593E-B1C7-1A41-000C598B74DA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51074CA-953D-3003-1518-11644CD0CBD6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F00A4B8-D100-0706-D968-6CBDDA52ABF7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DDF6719-0599-9C59-0F08-D507FB39A344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5F3A273-9273-1945-6E42-F4F297798F99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5E9DAFF-0FA4-AA1F-4D53-58039017B00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98B2929-E895-C481-B687-C041C2A07624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6291623-F979-4A3C-4B21-4808494EB9EA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C902B91-81D5-CBC2-C5B6-C35B5FB5B37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114B90AA-DEBE-22EF-82B1-C62480B07AA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A836206-8AEE-F48D-0939-C9D71E183838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25389C5-B4B2-6A6B-2424-B23BC29C0F0E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8823C026-DA99-E1F1-A669-957AA6469CE7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FCCF294A-1714-2DE6-6F2B-9D2F3E845A9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585AEA16-0507-45D7-D049-FA4F3EC5832D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8523EC10-4EE0-C1F4-313D-D36953A8E044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1D11F3E9-E170-8EC7-14B7-C5AB894C81C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372A0516-F171-8107-CAE3-9011979A9855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383B7A79-94B4-BA5E-6BFF-99500D426A79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16A028F3-E0F2-07F1-626C-5D83B15626F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524771C-0CFB-BCC0-41AD-8617CAEAABE0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347BFD27-E93C-50BA-8673-F38651F79F59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C3979161-7856-E497-A74A-4D7E00FBE2E7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B64CB99-3131-92FA-FCFD-8F1A16A44CF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761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57-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1-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1-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3-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3-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3-1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57-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57-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57-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59-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59-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59-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59-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1-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300</Words>
  <Application>Microsoft Office PowerPoint</Application>
  <PresentationFormat>Custom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2024-12-08T15:03:16Z</dcterms:created>
  <dcterms:modified xsi:type="dcterms:W3CDTF">2024-12-13T04:11:40Z</dcterms:modified>
</cp:coreProperties>
</file>