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4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EF1632-D8B9-4656-BD4C-5F329A3D3C3B}" v="6" dt="2024-12-16T18:39:18.4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499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2028" y="48"/>
      </p:cViewPr>
      <p:guideLst>
        <p:guide orient="horz" pos="3144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34EF1632-D8B9-4656-BD4C-5F329A3D3C3B}"/>
    <pc:docChg chg="custSel delSld modSld">
      <pc:chgData name="Sarah Carter" userId="4b4e2a7e9c42e1b2" providerId="LiveId" clId="{34EF1632-D8B9-4656-BD4C-5F329A3D3C3B}" dt="2024-12-16T18:39:18.458" v="10"/>
      <pc:docMkLst>
        <pc:docMk/>
      </pc:docMkLst>
      <pc:sldChg chg="addSp modSp mod">
        <pc:chgData name="Sarah Carter" userId="4b4e2a7e9c42e1b2" providerId="LiveId" clId="{34EF1632-D8B9-4656-BD4C-5F329A3D3C3B}" dt="2024-12-16T18:39:18.458" v="5"/>
        <pc:sldMkLst>
          <pc:docMk/>
          <pc:sldMk cId="4282155087" sldId="258"/>
        </pc:sldMkLst>
        <pc:spChg chg="add mod">
          <ac:chgData name="Sarah Carter" userId="4b4e2a7e9c42e1b2" providerId="LiveId" clId="{34EF1632-D8B9-4656-BD4C-5F329A3D3C3B}" dt="2024-12-16T18:39:18.458" v="5"/>
          <ac:spMkLst>
            <pc:docMk/>
            <pc:sldMk cId="4282155087" sldId="258"/>
            <ac:spMk id="2" creationId="{59AB67FF-554F-0168-9117-EE074F36EC7E}"/>
          </ac:spMkLst>
        </pc:spChg>
      </pc:sldChg>
      <pc:sldChg chg="addSp modSp mod">
        <pc:chgData name="Sarah Carter" userId="4b4e2a7e9c42e1b2" providerId="LiveId" clId="{34EF1632-D8B9-4656-BD4C-5F329A3D3C3B}" dt="2024-12-16T18:39:18.458" v="10"/>
        <pc:sldMkLst>
          <pc:docMk/>
          <pc:sldMk cId="3292909186" sldId="259"/>
        </pc:sldMkLst>
        <pc:spChg chg="add mod">
          <ac:chgData name="Sarah Carter" userId="4b4e2a7e9c42e1b2" providerId="LiveId" clId="{34EF1632-D8B9-4656-BD4C-5F329A3D3C3B}" dt="2024-12-16T18:39:18.458" v="10"/>
          <ac:spMkLst>
            <pc:docMk/>
            <pc:sldMk cId="3292909186" sldId="259"/>
            <ac:spMk id="2" creationId="{C41CAE85-B632-CC44-D9FA-78ABE69273B8}"/>
          </ac:spMkLst>
        </pc:spChg>
      </pc:sldChg>
      <pc:sldChg chg="del">
        <pc:chgData name="Sarah Carter" userId="4b4e2a7e9c42e1b2" providerId="LiveId" clId="{34EF1632-D8B9-4656-BD4C-5F329A3D3C3B}" dt="2024-12-16T18:39:04.550" v="0" actId="2696"/>
        <pc:sldMkLst>
          <pc:docMk/>
          <pc:sldMk cId="62453342" sldId="260"/>
        </pc:sldMkLst>
      </pc:sldChg>
      <pc:sldChg chg="del">
        <pc:chgData name="Sarah Carter" userId="4b4e2a7e9c42e1b2" providerId="LiveId" clId="{34EF1632-D8B9-4656-BD4C-5F329A3D3C3B}" dt="2024-12-16T18:39:04.550" v="0" actId="2696"/>
        <pc:sldMkLst>
          <pc:docMk/>
          <pc:sldMk cId="1185439590" sldId="261"/>
        </pc:sldMkLst>
      </pc:sldChg>
      <pc:sldChg chg="del">
        <pc:chgData name="Sarah Carter" userId="4b4e2a7e9c42e1b2" providerId="LiveId" clId="{34EF1632-D8B9-4656-BD4C-5F329A3D3C3B}" dt="2024-12-16T18:39:04.550" v="0" actId="2696"/>
        <pc:sldMkLst>
          <pc:docMk/>
          <pc:sldMk cId="2213822315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CB119-A1DE-2DA7-5F38-B3523E9DC3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EE0FF5-83C7-4FA9-4763-216A34B7AA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78805-0A3A-1C90-C3CC-8238AD7E5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9AA7C-2221-E866-EFEA-8F8FDCAFB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04529-6A64-0680-67BA-968E3FA18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66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66CF0-E068-6EEE-5235-BA7842333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2F89-035F-ACF4-9036-1C23217426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978607-D74B-97E7-9E2D-0AB845338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76756B-3525-43D2-8869-18E2E5141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71278-15B4-4496-1461-208B86405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633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88D706-2081-EFD5-FA26-6BA629A6D0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9B0DAA-28AC-7E49-0CF1-462E3518C0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50B8BE-FC88-DBE6-0EF5-BEF01EA0E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45530-73B9-B1F4-E2F6-07ED91AFB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FA588-FE36-C7B9-17EE-081AA8065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204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1B972-EBEB-E38C-DE51-229B38437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935B1-A8D8-7D83-FBD3-5D4B520E2C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EA638-B212-43E7-7130-BECFC2E03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54E6DA-3AF1-5263-C68C-CFD1B0230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537E5-3867-6F12-A7E1-D2BC042EC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3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B5328-8219-695E-38EE-5126BB6E0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6151D5-241E-F551-6F32-73CCDE970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4E73E0-8BED-9788-8C2F-00023AEF1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4D440-A1D9-2F31-198D-9B43D224E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271E7-3FDB-1F70-1ECF-785D2E9C8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10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43C02-3EC8-B4AE-1457-0650EF24B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534A7-5DD2-AA72-8388-6914EEBA7A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752AA5-FAB6-29D8-8D64-8B6ABCE92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CD6B59-0AB0-3D6D-280E-DB09B46EC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0CB392-EF90-2480-DF86-F0E645E38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A92682-D448-5749-4018-C40C9C0F4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212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D906F-4935-F3F1-7E9A-A39886035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EB290D-5D52-6D38-314C-DF2859E5A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6DA7F5-E5A1-D793-F6F2-C288FA5E1B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1C21CA-257E-E6C3-BA7D-9A723A18DA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0B4798-02EB-39C9-779E-77F8A4154A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D4C5AE-027D-756C-1C81-EC955EDB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649CA-CCAD-9FE6-3808-C3FCA2D81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917A2A-E9EC-FC39-355A-498DC2E96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96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4592D-8718-241D-7B4B-862837846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665064-609E-0BA3-4669-9AE9401B3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C321D9-0752-B9B8-B19F-0551962DB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56BF94-6304-5950-5720-8AAF1F702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76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F71B36-B8A0-A8D8-C139-9592A30B5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9044D0-1CE2-7E8E-590E-9564BF3D6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5EDF3-FF8A-4436-E1FF-F14B3DDEE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159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4340A-4AD0-73A4-E880-E2926282F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32755-CC1D-976F-B03C-3CCDD5940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D37BF3-CC31-D1E1-C17F-966552A38A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282267-78E9-D59C-EEBE-A735E481C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0A512A-0655-83F4-8007-DFAC21993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0009D-2095-D91B-7B00-A7AC31439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636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99F6F-DE8B-DB85-6264-F71E00632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F12A5E-B71B-616E-81A5-C17DF3B6FC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DFB27F-E456-B270-B6E3-D846A1F976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3FEC49-DC12-53B0-43E2-AD46181C5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5F9A15-7BDF-BAF1-3A88-21806031C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AE1E90-5F4C-A902-D4B4-01C30959F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92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3ADDE2-A781-B699-63B3-91B64EDA5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733D3-3B10-8C6F-15C2-4466352E8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45E7F-95C0-CB7E-D6E6-D7089B5304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63D168-A94D-4FAE-89F6-FBE3A38C22F9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8574A-B04E-CF50-98B1-C0BA0DE48F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6A0F-C049-079F-23BC-EE1331C211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2BDC4D-CB63-43F0-B51E-AE3E5DDE5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60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3.xml"/><Relationship Id="rId7" Type="http://schemas.openxmlformats.org/officeDocument/2006/relationships/image" Target="../media/image2.jp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jpg"/><Relationship Id="rId11" Type="http://schemas.openxmlformats.org/officeDocument/2006/relationships/image" Target="../media/image6.jp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jpg"/><Relationship Id="rId4" Type="http://schemas.openxmlformats.org/officeDocument/2006/relationships/tags" Target="../tags/tag4.xml"/><Relationship Id="rId9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tags" Target="../tags/tag7.xml"/><Relationship Id="rId7" Type="http://schemas.openxmlformats.org/officeDocument/2006/relationships/image" Target="../media/image9.jpg"/><Relationship Id="rId12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8.jpg"/><Relationship Id="rId11" Type="http://schemas.openxmlformats.org/officeDocument/2006/relationships/image" Target="../media/image13.jp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2.jpg"/><Relationship Id="rId4" Type="http://schemas.openxmlformats.org/officeDocument/2006/relationships/tags" Target="../tags/tag8.xml"/><Relationship Id="rId9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tags" Target="../tags/tag11.xml"/><Relationship Id="rId7" Type="http://schemas.openxmlformats.org/officeDocument/2006/relationships/image" Target="../media/image15.jpg"/><Relationship Id="rId12" Type="http://schemas.openxmlformats.org/officeDocument/2006/relationships/image" Target="../media/image7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4.jpg"/><Relationship Id="rId11" Type="http://schemas.openxmlformats.org/officeDocument/2006/relationships/image" Target="../media/image19.jp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8.jpg"/><Relationship Id="rId4" Type="http://schemas.openxmlformats.org/officeDocument/2006/relationships/tags" Target="../tags/tag12.xml"/><Relationship Id="rId9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363F17EC-F5CA-13F8-468A-42560FDE43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511300"/>
            <a:ext cx="2438400" cy="2438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A0708019-5104-F8F9-93AE-26F01D0F786E}"/>
              </a:ext>
            </a:extLst>
          </p:cNvPr>
          <p:cNvSpPr txBox="1"/>
          <p:nvPr/>
        </p:nvSpPr>
        <p:spPr>
          <a:xfrm>
            <a:off x="850900" y="13081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WREATH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54FB573A-A24F-7F2C-EE99-AF32E48D3A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1511300"/>
            <a:ext cx="2438400" cy="2438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1017F9EF-C33F-5A7C-43D3-10BB98299FA6}"/>
              </a:ext>
            </a:extLst>
          </p:cNvPr>
          <p:cNvSpPr txBox="1"/>
          <p:nvPr/>
        </p:nvSpPr>
        <p:spPr>
          <a:xfrm>
            <a:off x="4483100" y="13081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JINGLE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25F32A78-4CE9-069E-C36E-55A00D125D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4229100"/>
            <a:ext cx="2438400" cy="2438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5A8AC588-77FC-AB48-04FA-A93D38F5C460}"/>
              </a:ext>
            </a:extLst>
          </p:cNvPr>
          <p:cNvSpPr txBox="1"/>
          <p:nvPr/>
        </p:nvSpPr>
        <p:spPr>
          <a:xfrm>
            <a:off x="850900" y="40259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JOYFUL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5B90CCC9-F743-0978-8314-2029ADBCB12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83100" y="4229100"/>
            <a:ext cx="2438400" cy="2438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84F04DE1-C0FB-5E02-E23D-74184799ABF6}"/>
              </a:ext>
            </a:extLst>
          </p:cNvPr>
          <p:cNvSpPr txBox="1"/>
          <p:nvPr/>
        </p:nvSpPr>
        <p:spPr>
          <a:xfrm>
            <a:off x="4483100" y="40259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TINSEL</a:t>
            </a:r>
          </a:p>
        </p:txBody>
      </p:sp>
      <p:pic>
        <p:nvPicPr>
          <p:cNvPr id="19" name="BULK_Picture5">
            <a:extLst>
              <a:ext uri="{FF2B5EF4-FFF2-40B4-BE49-F238E27FC236}">
                <a16:creationId xmlns:a16="http://schemas.microsoft.com/office/drawing/2014/main" id="{3FEA5CC6-D2BF-1794-EA2A-B695C54CEEB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6921500"/>
            <a:ext cx="2438400" cy="2438400"/>
          </a:xfrm>
          <a:prstGeom prst="rect">
            <a:avLst/>
          </a:prstGeom>
        </p:spPr>
      </p:pic>
      <p:sp>
        <p:nvSpPr>
          <p:cNvPr id="20" name="TextBox 19 M">
            <a:extLst>
              <a:ext uri="{FF2B5EF4-FFF2-40B4-BE49-F238E27FC236}">
                <a16:creationId xmlns:a16="http://schemas.microsoft.com/office/drawing/2014/main" id="{8CD32F81-BD78-0649-3CCE-67E18E0FA562}"/>
              </a:ext>
            </a:extLst>
          </p:cNvPr>
          <p:cNvSpPr txBox="1"/>
          <p:nvPr/>
        </p:nvSpPr>
        <p:spPr>
          <a:xfrm>
            <a:off x="8509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SLEIGH</a:t>
            </a:r>
          </a:p>
        </p:txBody>
      </p:sp>
      <p:pic>
        <p:nvPicPr>
          <p:cNvPr id="23" name="BULK_Picture6">
            <a:extLst>
              <a:ext uri="{FF2B5EF4-FFF2-40B4-BE49-F238E27FC236}">
                <a16:creationId xmlns:a16="http://schemas.microsoft.com/office/drawing/2014/main" id="{C5260E8B-BEB8-BADC-04AD-FE7751F5FC2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6921500"/>
            <a:ext cx="2438400" cy="2438400"/>
          </a:xfrm>
          <a:prstGeom prst="rect">
            <a:avLst/>
          </a:prstGeom>
        </p:spPr>
      </p:pic>
      <p:sp>
        <p:nvSpPr>
          <p:cNvPr id="24" name="TextBox 23 M">
            <a:extLst>
              <a:ext uri="{FF2B5EF4-FFF2-40B4-BE49-F238E27FC236}">
                <a16:creationId xmlns:a16="http://schemas.microsoft.com/office/drawing/2014/main" id="{ABE5B59D-BA21-AEF3-4B39-B40137F08BA8}"/>
              </a:ext>
            </a:extLst>
          </p:cNvPr>
          <p:cNvSpPr txBox="1"/>
          <p:nvPr/>
        </p:nvSpPr>
        <p:spPr>
          <a:xfrm>
            <a:off x="44831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WINTER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6B028E7-4CE6-1292-EAE4-A10266032A5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31" name="Picture 30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C4CD116-6E68-CB70-558C-12A3C486EF1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971EE75-E8C4-75F0-78FB-20E18EAB7F9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279419"/>
            <a:ext cx="6756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CHRISTMAS 6X6 SUDOKU - EASY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D1F9CBF-66AB-F7B7-B292-43E5DCDA5F6E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50900" y="751839"/>
            <a:ext cx="607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Fill in the empty spaces in each puzzle so that each row, each column, and each 2x3 block contains the letters in the Christmas word written above the puzzle. </a:t>
            </a:r>
          </a:p>
        </p:txBody>
      </p:sp>
    </p:spTree>
    <p:extLst>
      <p:ext uri="{BB962C8B-B14F-4D97-AF65-F5344CB8AC3E}">
        <p14:creationId xmlns:p14="http://schemas.microsoft.com/office/powerpoint/2010/main" val="1756519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8012F0EA-8F6E-CCAF-CFB9-955B38652A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511300"/>
            <a:ext cx="2438400" cy="2438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7CB349FB-2000-D9F4-F03B-1EAFAA281DD2}"/>
              </a:ext>
            </a:extLst>
          </p:cNvPr>
          <p:cNvSpPr txBox="1"/>
          <p:nvPr/>
        </p:nvSpPr>
        <p:spPr>
          <a:xfrm>
            <a:off x="850900" y="13081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WREATH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994F5463-1189-6F10-B513-7C59E362AF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1511300"/>
            <a:ext cx="2438400" cy="2438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C13C874F-2F8E-1DE4-D65B-F2BDB7410998}"/>
              </a:ext>
            </a:extLst>
          </p:cNvPr>
          <p:cNvSpPr txBox="1"/>
          <p:nvPr/>
        </p:nvSpPr>
        <p:spPr>
          <a:xfrm>
            <a:off x="4483100" y="13081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JINGLE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113EA637-6F43-24F6-7BAB-3AC48B6B10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4229100"/>
            <a:ext cx="2438400" cy="2438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95819B05-1431-E52E-E7D5-0AF346B1AC7A}"/>
              </a:ext>
            </a:extLst>
          </p:cNvPr>
          <p:cNvSpPr txBox="1"/>
          <p:nvPr/>
        </p:nvSpPr>
        <p:spPr>
          <a:xfrm>
            <a:off x="850900" y="40259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JOYFUL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336AC6F7-6D0E-07E0-7AC0-83782AE1F34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83100" y="4229100"/>
            <a:ext cx="2438400" cy="2438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C3CEC119-8DC2-8404-31C0-C0EC29CDF643}"/>
              </a:ext>
            </a:extLst>
          </p:cNvPr>
          <p:cNvSpPr txBox="1"/>
          <p:nvPr/>
        </p:nvSpPr>
        <p:spPr>
          <a:xfrm>
            <a:off x="4483100" y="40259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TINSEL</a:t>
            </a:r>
          </a:p>
        </p:txBody>
      </p:sp>
      <p:pic>
        <p:nvPicPr>
          <p:cNvPr id="19" name="BULK_Picture5">
            <a:extLst>
              <a:ext uri="{FF2B5EF4-FFF2-40B4-BE49-F238E27FC236}">
                <a16:creationId xmlns:a16="http://schemas.microsoft.com/office/drawing/2014/main" id="{EA963B86-23C5-0E93-568E-97A5D47F8DC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6921500"/>
            <a:ext cx="2438400" cy="2438400"/>
          </a:xfrm>
          <a:prstGeom prst="rect">
            <a:avLst/>
          </a:prstGeom>
        </p:spPr>
      </p:pic>
      <p:sp>
        <p:nvSpPr>
          <p:cNvPr id="20" name="TextBox 19 M">
            <a:extLst>
              <a:ext uri="{FF2B5EF4-FFF2-40B4-BE49-F238E27FC236}">
                <a16:creationId xmlns:a16="http://schemas.microsoft.com/office/drawing/2014/main" id="{331ACE79-913A-25C4-640C-2F3A7EC099A8}"/>
              </a:ext>
            </a:extLst>
          </p:cNvPr>
          <p:cNvSpPr txBox="1"/>
          <p:nvPr/>
        </p:nvSpPr>
        <p:spPr>
          <a:xfrm>
            <a:off x="8509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SLEIGH</a:t>
            </a:r>
          </a:p>
        </p:txBody>
      </p:sp>
      <p:pic>
        <p:nvPicPr>
          <p:cNvPr id="23" name="BULK_Picture6">
            <a:extLst>
              <a:ext uri="{FF2B5EF4-FFF2-40B4-BE49-F238E27FC236}">
                <a16:creationId xmlns:a16="http://schemas.microsoft.com/office/drawing/2014/main" id="{4623D851-794D-FD8F-CE4F-050A46F3CD8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6921500"/>
            <a:ext cx="2438400" cy="2438400"/>
          </a:xfrm>
          <a:prstGeom prst="rect">
            <a:avLst/>
          </a:prstGeom>
        </p:spPr>
      </p:pic>
      <p:sp>
        <p:nvSpPr>
          <p:cNvPr id="24" name="TextBox 23 M">
            <a:extLst>
              <a:ext uri="{FF2B5EF4-FFF2-40B4-BE49-F238E27FC236}">
                <a16:creationId xmlns:a16="http://schemas.microsoft.com/office/drawing/2014/main" id="{E050217F-0402-0DCD-28CF-158CC958326A}"/>
              </a:ext>
            </a:extLst>
          </p:cNvPr>
          <p:cNvSpPr txBox="1"/>
          <p:nvPr/>
        </p:nvSpPr>
        <p:spPr>
          <a:xfrm>
            <a:off x="44831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WINTER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EA3D014-CF5B-58C3-5966-DF3878FA19E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31" name="Picture 30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707C8CC-B4BD-5C9C-CE6E-6548340EBBD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35001AD-50FB-D073-AB5C-55DED71743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279419"/>
            <a:ext cx="6756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CHRISTMAS 6X6 SUDOKU - MEDIUM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AB67FF-554F-0168-9117-EE074F36EC7E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50900" y="751839"/>
            <a:ext cx="607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Fill in the empty spaces in each puzzle so that each row, each column, and each 2x3 block contains the letters in the Christmas word written above the puzzle. </a:t>
            </a:r>
          </a:p>
        </p:txBody>
      </p:sp>
    </p:spTree>
    <p:extLst>
      <p:ext uri="{BB962C8B-B14F-4D97-AF65-F5344CB8AC3E}">
        <p14:creationId xmlns:p14="http://schemas.microsoft.com/office/powerpoint/2010/main" val="4282155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3E8E5CD6-1B96-9EDD-BA8F-55D465A48E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511300"/>
            <a:ext cx="2438400" cy="2438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916CB18B-D07B-0923-5EE4-7E3CB48BD700}"/>
              </a:ext>
            </a:extLst>
          </p:cNvPr>
          <p:cNvSpPr txBox="1"/>
          <p:nvPr/>
        </p:nvSpPr>
        <p:spPr>
          <a:xfrm>
            <a:off x="850900" y="13081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WREATH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D64C9D2C-2DC6-11DE-E7E5-78C0E4A8B0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1511300"/>
            <a:ext cx="2438400" cy="2438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78462465-B466-7B9C-02E0-F933A9A99A22}"/>
              </a:ext>
            </a:extLst>
          </p:cNvPr>
          <p:cNvSpPr txBox="1"/>
          <p:nvPr/>
        </p:nvSpPr>
        <p:spPr>
          <a:xfrm>
            <a:off x="4483100" y="13081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JINGLE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BD6B612C-D86E-CF9C-17CC-240B78D496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4229100"/>
            <a:ext cx="2438400" cy="2438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01B48DFF-9371-A8F1-BE31-8BD96016F942}"/>
              </a:ext>
            </a:extLst>
          </p:cNvPr>
          <p:cNvSpPr txBox="1"/>
          <p:nvPr/>
        </p:nvSpPr>
        <p:spPr>
          <a:xfrm>
            <a:off x="850900" y="40259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JOYFUL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1F0BD7C7-8F88-147D-9E3E-8C8F5EAA7B8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83100" y="4229100"/>
            <a:ext cx="2438400" cy="2438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2125EA00-645F-7578-D159-D56124E17B80}"/>
              </a:ext>
            </a:extLst>
          </p:cNvPr>
          <p:cNvSpPr txBox="1"/>
          <p:nvPr/>
        </p:nvSpPr>
        <p:spPr>
          <a:xfrm>
            <a:off x="4483100" y="40259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TINSEL</a:t>
            </a:r>
          </a:p>
        </p:txBody>
      </p:sp>
      <p:pic>
        <p:nvPicPr>
          <p:cNvPr id="19" name="BULK_Picture5">
            <a:extLst>
              <a:ext uri="{FF2B5EF4-FFF2-40B4-BE49-F238E27FC236}">
                <a16:creationId xmlns:a16="http://schemas.microsoft.com/office/drawing/2014/main" id="{E6F7C885-C89A-FF8C-BCCD-7B9470C7A16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6921500"/>
            <a:ext cx="2438400" cy="2438400"/>
          </a:xfrm>
          <a:prstGeom prst="rect">
            <a:avLst/>
          </a:prstGeom>
        </p:spPr>
      </p:pic>
      <p:sp>
        <p:nvSpPr>
          <p:cNvPr id="20" name="TextBox 19 M">
            <a:extLst>
              <a:ext uri="{FF2B5EF4-FFF2-40B4-BE49-F238E27FC236}">
                <a16:creationId xmlns:a16="http://schemas.microsoft.com/office/drawing/2014/main" id="{63E54387-B467-E5D7-A65C-2C6A47029D18}"/>
              </a:ext>
            </a:extLst>
          </p:cNvPr>
          <p:cNvSpPr txBox="1"/>
          <p:nvPr/>
        </p:nvSpPr>
        <p:spPr>
          <a:xfrm>
            <a:off x="8509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SLEIGH</a:t>
            </a:r>
          </a:p>
        </p:txBody>
      </p:sp>
      <p:pic>
        <p:nvPicPr>
          <p:cNvPr id="23" name="BULK_Picture6">
            <a:extLst>
              <a:ext uri="{FF2B5EF4-FFF2-40B4-BE49-F238E27FC236}">
                <a16:creationId xmlns:a16="http://schemas.microsoft.com/office/drawing/2014/main" id="{C0018EA1-2C1B-D47D-4C8D-3DD7944A96B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6921500"/>
            <a:ext cx="2438400" cy="2438400"/>
          </a:xfrm>
          <a:prstGeom prst="rect">
            <a:avLst/>
          </a:prstGeom>
        </p:spPr>
      </p:pic>
      <p:sp>
        <p:nvSpPr>
          <p:cNvPr id="24" name="TextBox 23 M">
            <a:extLst>
              <a:ext uri="{FF2B5EF4-FFF2-40B4-BE49-F238E27FC236}">
                <a16:creationId xmlns:a16="http://schemas.microsoft.com/office/drawing/2014/main" id="{EA36E5F4-3671-20BF-5FC7-5916F3F72FB0}"/>
              </a:ext>
            </a:extLst>
          </p:cNvPr>
          <p:cNvSpPr txBox="1"/>
          <p:nvPr/>
        </p:nvSpPr>
        <p:spPr>
          <a:xfrm>
            <a:off x="4483100" y="6718300"/>
            <a:ext cx="24384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WINTER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82EDEF4-D594-1522-2B12-A5A8C957B6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31" name="Picture 30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AE58CE3-3F41-C265-7194-7FE10E5CE11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F8BA76D9-47F8-A6DA-165F-60EF15E66D2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279419"/>
            <a:ext cx="6756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CHRISTMAS 6X6 SUDOKU - HARD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1CAE85-B632-CC44-D9FA-78ABE69273B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50900" y="751839"/>
            <a:ext cx="607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Fill in the empty spaces in each puzzle so that each row, each column, and each 2x3 block contains the letters in the Christmas word written above the puzzle. </a:t>
            </a:r>
          </a:p>
        </p:txBody>
      </p:sp>
    </p:spTree>
    <p:extLst>
      <p:ext uri="{BB962C8B-B14F-4D97-AF65-F5344CB8AC3E}">
        <p14:creationId xmlns:p14="http://schemas.microsoft.com/office/powerpoint/2010/main" val="32929091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0"/>
  <p:tag name="RESULT" val="slide-257-30"/>
  <p:tag name="SLIDES" val="1,2,3,4,5,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1"/>
  <p:tag name="SLIDES" val="1,2,3,4,5,6"/>
  <p:tag name="RESULT" val="slide-259-3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2"/>
  <p:tag name="SLIDES" val="1,2,3,4,5,6"/>
  <p:tag name="RESULT" val="slide-259-3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3"/>
  <p:tag name="SLIDES" val="1,2,3"/>
  <p:tag name="RESULT" val="slide-259-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1"/>
  <p:tag name="RESULT" val="slide-257-31"/>
  <p:tag name="SLIDES" val="1,2,3,4,5,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2"/>
  <p:tag name="RESULT" val="slide-257-32"/>
  <p:tag name="SLIDES" val="1,2,3,4,5,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3"/>
  <p:tag name="RESULT" val="slide-257-33"/>
  <p:tag name="SLIDES" val="1,2,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0"/>
  <p:tag name="SLIDES" val="1,2,3,4,5,6"/>
  <p:tag name="RESULT" val="slide-258-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1"/>
  <p:tag name="SLIDES" val="1,2,3,4,5,6"/>
  <p:tag name="RESULT" val="slide-258-3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2"/>
  <p:tag name="SLIDES" val="1,2,3,4,5,6"/>
  <p:tag name="RESULT" val="slide-258-3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3"/>
  <p:tag name="SLIDES" val="1,2,3"/>
  <p:tag name="RESULT" val="slide-258-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30"/>
  <p:tag name="SLIDES" val="1,2,3,4,5,6"/>
  <p:tag name="RESULT" val="slide-259-3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165</Words>
  <Application>Microsoft Office PowerPoint</Application>
  <PresentationFormat>Custom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2024-12-16T18:19:00Z</dcterms:created>
  <dcterms:modified xsi:type="dcterms:W3CDTF">2024-12-16T18:39:21Z</dcterms:modified>
</cp:coreProperties>
</file>