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202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8683-E23C-422D-9090-51D18E82C0B3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32524-DFD4-47AA-AEC7-45B62FCF5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EF92D9-719B-D8B7-945F-8790CF3E3C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D22583-DD32-5F53-9DC4-83E6A581A0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C89522-83A7-3557-CE31-1BF2E25E42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E9417F-9BD6-D6BE-64E3-B9859AEE44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53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4C8B5-17DC-9AEE-DCE3-1C76F311F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E1794D-E332-1064-A5A8-1919214085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0A0AFB-97CC-062F-2A5C-4EB754D4E3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72D64-87DE-792B-B1DD-F86E42701C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378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D451EE-AA6B-AB6B-FAF6-14721B3CB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1DE129-05DE-8A27-8E21-165EE4C0E1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4FB44C-343B-E7E3-2277-9252D94104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E7E9CC-BA87-A14C-C6ED-0CB5B6811B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19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055CB4-D8E3-128F-0F38-24D8D0D38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FACAFE-B17F-8B7B-A271-AD2E0F9785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DD900B-182F-E61D-ED8B-96015B6185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9E6484-76F8-1862-E8D6-C7C8444409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1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B0C280-3EDA-4705-4601-21D6AAA51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D902D7-540A-C4E9-34F3-3E287A31E7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A519DE-5D97-A0F7-FA9C-F324829E76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F1110A-C3DB-5A62-073E-2D5A2A1FBB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78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2E45A-ED65-62A0-C719-51056D76F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CA9733-BB7E-FE1E-3D69-27C73954A0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641674-9D72-81E4-9FE7-3BC481A26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9A5079-ACE6-6FFC-685C-9A64EBF6A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3C23F4-E532-4502-A748-1547170843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06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0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8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5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0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2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3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0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73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7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7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7B2286-B22E-4E86-BF89-792501FB3D45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35686C-0299-47FE-9285-0B0F76D63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4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9F76D-BF11-AA63-D26F-89372338D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E2BF499-DB8C-83EA-6BF8-A0A3EF3BFB19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0017285-1715-D83C-4FBA-334E0D4C7864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CA1F0C-0DA3-9722-C117-05EC40A6E145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0EDD8D-8FC8-3D69-17FB-7E961EB57998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A1FF37-D9DD-CBCB-2518-52DB506E557A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4E6CE1-5D5F-D4B3-32A8-B9B6C831F019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FF01E2-FF96-4394-B93A-D1B094F34923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95EFE4-6917-2F5F-6D87-135F5FA65DBE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EFB72D-023C-674A-64C8-4DB0017FCA60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D1CDD5-22EF-75E3-AEB8-5EC2C6FFFDDB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D21EAF-B8D1-A672-4B36-769FB182CF15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595F25-8CDD-9D73-B4A3-35C6CEE11930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885355-037A-68E6-0454-4E6140975202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465312-BC93-21DB-C9A4-8E042F120789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8C2BFF-DD25-1E15-BFC9-13FDB9273E06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5975E9D-5F9E-1477-0335-F1B378AAF100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2BFEA2-28D7-EB60-4A17-6EC61554F326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0157850-38A7-DA4D-F400-B13E59439712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25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35F377-2DD0-7BCA-7113-BA011227C36F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619D10F-ED6F-A8F3-3295-F64074D4A3F9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51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D4CCA6E-17A5-DED2-E157-1FCB49F02E74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46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04595A-3CB6-9BD7-809B-CAAD9C791C01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51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4D549E0-BDF2-2DC0-83CA-D55F5494CB4B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44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71A7B29-86C8-D262-0ACA-F86530EB060E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97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E4D3666-BDD1-616B-9371-5A65D6417BBD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95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1778A59-828D-9F36-9751-3AD383D86501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174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AB536D9-1D3D-1350-97CE-90B446F4B0BB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166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434FCDB-6F5E-0F17-41AD-05A56FBAC8D7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192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8418E7A-9220-B8C5-E13C-5FAA0076EE06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340</a:t>
            </a:r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FC0826B-6F8D-102A-E95E-F556E948C9D7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688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615F6A0-A117-AB81-1146-F88C32A0C4BA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1410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7BA220-17B4-3EDB-AF7F-14056BD3A85B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7C0031-00C6-2C98-E3E4-89963EB71115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6CAB896-E729-8390-FDFF-33AFB29B1F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92D437-499E-D63D-158A-B08D460AE37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1CB799F-1E74-1821-33D9-9C24055E3F83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C2F57B8-D0B8-D25E-C7DD-3F70D4C7CD92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1</a:t>
            </a:r>
          </a:p>
        </p:txBody>
      </p:sp>
    </p:spTree>
    <p:extLst>
      <p:ext uri="{BB962C8B-B14F-4D97-AF65-F5344CB8AC3E}">
        <p14:creationId xmlns:p14="http://schemas.microsoft.com/office/powerpoint/2010/main" val="268588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86A13-8483-018E-2311-1A2FEAF4C0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8F89CC3-2068-9200-783B-826A170818EC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CC6A93F-FA83-019A-82C8-CE911D18796C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5F51C4-E7E1-8734-5022-45DCB4D93718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3A1143-1128-A883-12CF-F63DEDEAA072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79DD94-C16E-CD3C-7DED-90085F583361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C68A45-6F70-2B9E-9A51-09F0DFAACF42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49C376-3D2A-BFB7-A546-A836286B65C7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5EE829-3D6B-CF6E-436A-AA45854D7516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E71F5F-B50B-C73E-2651-6E485402C73A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6C090D-D749-E2F5-EF89-3531A9A5E7E3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AE2AB9-460E-BCF6-6C0B-D7E0196C3733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00EEF9-56E8-0331-A817-254D59320299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8AA817-1388-8848-30A2-BC9589641FB4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8A4D2F6-61A0-0F88-09F9-9467A4D4DC5E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28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16C0AA-7239-8DB3-1779-44FC3A45E459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764ADBA-5C17-3905-788D-9D2ECC98C70C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ACD822E-ECB4-0236-0B7B-028E17F49F4B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94C8E0-8AEC-60D4-E254-88851522BDD7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25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A56F24-9544-66BC-451A-F2E7909A0C91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CC9CF0-3025-206E-8951-23C6D2CAC634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51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6625F28-2311-9816-12E9-668A5D2A5938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39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06FD816-7C48-9185-002D-6344F395E25D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51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06F509B-69FA-C9E2-24D0-B74093A460AF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97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4F6FC13-2937-C7F5-5ED8-824C0FFF5692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95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91E712-24A5-C4FB-30AF-5F52DF84FB1F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174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6C3FCDA-ADF5-87CD-13FF-BD39915466B5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166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0025BB3-62E6-B0F4-33DB-F905577C1098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182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B7E96EF-F921-73D9-1AB3-92765B13F615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340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ABC89D-0385-AA8A-A074-4B67E3B80214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348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064A657-0F99-8B55-4CB0-7437DF3741AD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374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CF603D7-7068-A300-605A-3238AF1CAB8B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722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99C8181-C900-EABD-78E6-9884D492BBA0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F0FB44-B176-F3C6-B923-CD643B77C02A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A8B6766-0299-BE04-5955-BABFE47EA6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A359DC-70DF-D515-0A76-B8C3DA6593C9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9B25D7F-1374-508B-EB1A-5E05DD97DEC8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867CE1C-A0F4-02C4-63D4-4A462777C872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2</a:t>
            </a:r>
          </a:p>
        </p:txBody>
      </p:sp>
    </p:spTree>
    <p:extLst>
      <p:ext uri="{BB962C8B-B14F-4D97-AF65-F5344CB8AC3E}">
        <p14:creationId xmlns:p14="http://schemas.microsoft.com/office/powerpoint/2010/main" val="181848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0760F-73A7-3374-D85B-A015E6669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D7A775E-3F2F-9863-4B3F-FE6758759AC3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CCFC654-668B-B7D6-0051-4CBA2F156029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B4D921-0B30-2381-71D6-A00BBAB9F475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9789D7-1674-6CFA-BF2C-CAD599FBBB75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BD17B8-28DB-AEA2-2A9C-394FBB5EC2B2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2691D0-341A-E651-CA7A-6827189634BE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961514-A1DF-ED79-7A70-971D3FC10FD3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5C9900-D5E0-C168-3859-E43E7E4D0B91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20983F-F08D-E31E-0D73-FD177D92C39A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10D026-5ADF-1379-B125-A8ABF38D8316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B885293-2C10-6CF4-E401-CEC6A0442AD1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88E92E-6C79-6EB5-A197-AF0C350BCF69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60F24CF-E259-23FD-80D8-382AADAF2D95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B70A43-20CE-5DD7-E529-D0C58F149332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3BB562C-82AC-BBD0-FC22-05BB59772328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4ACEEDA-3C38-C187-7DE3-699B621B49AE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39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77A2F3-6BB1-11C1-061C-5EAF30ADDFDE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46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6DA3255-0C5B-AD1B-1953-8C56EE4BA4CF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51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98A8527-3B1B-3FCF-C2D9-3303DCC22774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44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74A85EF-3EF0-31C2-E1CB-5BF692ED6FAC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93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6B3AC18-73CD-4151-F79D-63A98F26F2F0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85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3F8D5D1-926A-6FD6-E527-8C8326C27D48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174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684B224-AA6F-5849-062F-2452128EFC1E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166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C2ABFB8-7AFF-F767-899B-4BE0C8458085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192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CEF454B-8FC1-9104-DB39-5EB86DF1A81D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340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522114D-B7F4-8F34-6D83-D49FD9C287E1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F74945-F967-0F6B-4330-4533510BD9AF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6E92FED-F544-5CF6-056F-E5873A02E4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9B1D73-4267-C856-D0B6-6F7A45F72F2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4DA1ED6-B580-6483-3EED-25A427D6ECCA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9F48CDA-862D-C4DE-0351-7EB2452B3DD1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3</a:t>
            </a:r>
          </a:p>
        </p:txBody>
      </p:sp>
    </p:spTree>
    <p:extLst>
      <p:ext uri="{BB962C8B-B14F-4D97-AF65-F5344CB8AC3E}">
        <p14:creationId xmlns:p14="http://schemas.microsoft.com/office/powerpoint/2010/main" val="2897520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FBC3CF-2AE5-0138-FA1B-5C81BE785D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661A889-0D39-D1FF-E4AF-E6F136583157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A3A36A1-664E-9ADD-1F75-EB182093847E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050713-CB4A-0824-A69B-0641FA18ECCD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33F5C2-2AD6-B86E-1EAA-A3A14CBD6B87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96B52F-E0C4-F956-10B3-413D4E318088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D0B484-29A9-5757-AD2D-0F76E966B775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1001E9-0A21-1579-0A23-65F4E3A8B331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C0D023-ADD7-2655-258B-5EC4D1B53F1D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50A451-4080-DFF2-FD65-332B92AB2268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1C62A88-BBD3-B6D1-AB09-C2F6904B30E6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539A4F-CA4D-D227-6B63-6D5758E9CCE2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28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2CC13C-9399-2279-FB49-FFD175A8D253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B494DB-25AF-EE82-9FC3-F030C7BDF1F3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E8A33D0-6B6C-1C5C-E9CB-001F41FA9984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81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886361-F5E0-8D74-00E3-3CC0640B4EF1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85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ACF9ED9-DBEA-66F6-9EE8-289EA925E0F7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97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09B34E-B599-7999-0EBA-8E6972CFDD6B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166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03D22C4-AF26-551B-B48E-F819AA648C33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192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A600732-7D70-A68A-D8C9-B0F299A31BBF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1410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4F538E-B889-C7C5-2F9E-238E164B0D98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DE6ADC-27CD-AB8E-3B4F-695093641D79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041E938-53E6-9217-C936-421877A4EC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F5717E-99A2-D789-0A4B-965120AA6C8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4063487-FE7B-A327-B60C-0C2A250028B6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F88CE1-7FD6-8019-26CB-DF646E4CB436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4</a:t>
            </a:r>
          </a:p>
        </p:txBody>
      </p:sp>
    </p:spTree>
    <p:extLst>
      <p:ext uri="{BB962C8B-B14F-4D97-AF65-F5344CB8AC3E}">
        <p14:creationId xmlns:p14="http://schemas.microsoft.com/office/powerpoint/2010/main" val="4206251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1FEB76-A47B-6E04-83F1-B73AB8DF9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9E2080B-2290-CA0D-B5AD-6D2C918EA515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5D9B7FA1-010F-F1B0-6A62-47A8A391E84B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C99005-03FA-632B-0F50-9B795FB8C567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00FB2E-5F3D-78B3-3235-B048AB69B691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6EBDBF-13FE-475D-63CC-C4DFFBB2C03C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28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589BDA-0277-6ECD-8D9C-979656DEACDE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EC5A62-3E90-008D-BCE0-12623A348A2F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51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326465-457C-1129-E164-EC2544BF4769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44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6596C75-8D63-F784-092D-B85D11655F4A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85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9F38881-22F6-EA3C-5A6C-0DFC1820EE59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97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228D15C-E2AA-69DB-4A61-68726C100345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182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F88F8C7-10B0-6AA4-90D0-1AF4D2A10CAE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192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AE1F4AF-5AA5-D41A-D25C-4A2AD81CDFD3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340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25134F-85E3-C538-96B8-F139EF34DEB5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1410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4C398D8-7582-EFD9-C265-487E69AC3D81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FD4DD4-C9F4-C096-624D-BB32820B2013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58BC07B-EECE-C746-319F-50D9A3EF7C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484C26-1317-2EF6-DB67-3E8E0E60B03A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D2A232F-F334-507E-F41C-39C8CDDC5350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4CB6750-18F5-22D4-3E73-70B774E61C85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18909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A15B4-C657-E884-EC7A-97BCC76D0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2FC71F7-1466-C226-1586-A3160586CFDE}"/>
              </a:ext>
            </a:extLst>
          </p:cNvPr>
          <p:cNvGraphicFramePr>
            <a:graphicFrameLocks noGrp="1"/>
          </p:cNvGraphicFramePr>
          <p:nvPr/>
        </p:nvGraphicFramePr>
        <p:xfrm>
          <a:off x="685802" y="1874483"/>
          <a:ext cx="6400796" cy="571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566">
                  <a:extLst>
                    <a:ext uri="{9D8B030D-6E8A-4147-A177-3AD203B41FA5}">
                      <a16:colId xmlns:a16="http://schemas.microsoft.com/office/drawing/2014/main" val="142234984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34792961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27090718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3474284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4030169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2313803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371795926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4066409379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3382192333"/>
                    </a:ext>
                  </a:extLst>
                </a:gridCol>
                <a:gridCol w="347870">
                  <a:extLst>
                    <a:ext uri="{9D8B030D-6E8A-4147-A177-3AD203B41FA5}">
                      <a16:colId xmlns:a16="http://schemas.microsoft.com/office/drawing/2014/main" val="2032007882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53869009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725104756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970121499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298607400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13263817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1004879888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549656471"/>
                    </a:ext>
                  </a:extLst>
                </a:gridCol>
                <a:gridCol w="356566">
                  <a:extLst>
                    <a:ext uri="{9D8B030D-6E8A-4147-A177-3AD203B41FA5}">
                      <a16:colId xmlns:a16="http://schemas.microsoft.com/office/drawing/2014/main" val="2050758506"/>
                    </a:ext>
                  </a:extLst>
                </a:gridCol>
              </a:tblGrid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985220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37945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69028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61997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422912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363466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859503"/>
                  </a:ext>
                </a:extLst>
              </a:tr>
              <a:tr h="634862">
                <a:tc>
                  <a:txBody>
                    <a:bodyPr/>
                    <a:lstStyle/>
                    <a:p>
                      <a:endParaRPr lang="en-US" sz="2600"/>
                    </a:p>
                  </a:txBody>
                  <a:tcPr marL="156541" marR="156541" marT="78271" marB="7827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476010"/>
                  </a:ext>
                </a:extLst>
              </a:tr>
              <a:tr h="634862"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600" dirty="0"/>
                    </a:p>
                  </a:txBody>
                  <a:tcPr marL="156541" marR="156541" marT="78271" marB="782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08517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5763699-30A7-D0D7-529D-58940B822507}"/>
              </a:ext>
            </a:extLst>
          </p:cNvPr>
          <p:cNvSpPr txBox="1"/>
          <p:nvPr/>
        </p:nvSpPr>
        <p:spPr>
          <a:xfrm>
            <a:off x="68580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66B5B3-35EC-461D-F0F5-C13B66A7B5F3}"/>
              </a:ext>
            </a:extLst>
          </p:cNvPr>
          <p:cNvSpPr txBox="1"/>
          <p:nvPr/>
        </p:nvSpPr>
        <p:spPr>
          <a:xfrm>
            <a:off x="140291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F4DA3E-2454-3EFA-67B6-161CA5919930}"/>
              </a:ext>
            </a:extLst>
          </p:cNvPr>
          <p:cNvSpPr txBox="1"/>
          <p:nvPr/>
        </p:nvSpPr>
        <p:spPr>
          <a:xfrm>
            <a:off x="2120028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9AE026-7639-1CB2-F682-B8B848086FCE}"/>
              </a:ext>
            </a:extLst>
          </p:cNvPr>
          <p:cNvSpPr txBox="1"/>
          <p:nvPr/>
        </p:nvSpPr>
        <p:spPr>
          <a:xfrm>
            <a:off x="2837141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5878AE-35F0-DF6E-E6D3-80482742DB14}"/>
              </a:ext>
            </a:extLst>
          </p:cNvPr>
          <p:cNvSpPr txBox="1"/>
          <p:nvPr/>
        </p:nvSpPr>
        <p:spPr>
          <a:xfrm>
            <a:off x="3501033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EE0CBC-A78B-093A-C547-3C8FA87882C8}"/>
              </a:ext>
            </a:extLst>
          </p:cNvPr>
          <p:cNvSpPr txBox="1"/>
          <p:nvPr/>
        </p:nvSpPr>
        <p:spPr>
          <a:xfrm>
            <a:off x="4218146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CDE6B8-A6BD-EB8A-6099-47009E8EEC47}"/>
              </a:ext>
            </a:extLst>
          </p:cNvPr>
          <p:cNvSpPr txBox="1"/>
          <p:nvPr/>
        </p:nvSpPr>
        <p:spPr>
          <a:xfrm>
            <a:off x="4935259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5E5B6F-560B-ADD1-EE6C-A1F2A288AC88}"/>
              </a:ext>
            </a:extLst>
          </p:cNvPr>
          <p:cNvSpPr txBox="1"/>
          <p:nvPr/>
        </p:nvSpPr>
        <p:spPr>
          <a:xfrm>
            <a:off x="5652372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855384-BE25-541C-4FD0-CAEAD4535D03}"/>
              </a:ext>
            </a:extLst>
          </p:cNvPr>
          <p:cNvSpPr txBox="1"/>
          <p:nvPr/>
        </p:nvSpPr>
        <p:spPr>
          <a:xfrm>
            <a:off x="6369485" y="709584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6BC724-82DA-412C-9066-CB39B64F1995}"/>
              </a:ext>
            </a:extLst>
          </p:cNvPr>
          <p:cNvSpPr txBox="1"/>
          <p:nvPr/>
        </p:nvSpPr>
        <p:spPr>
          <a:xfrm>
            <a:off x="104435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E58A0A-5BF2-7E7D-BC70-261EEA6EAE8B}"/>
              </a:ext>
            </a:extLst>
          </p:cNvPr>
          <p:cNvSpPr txBox="1"/>
          <p:nvPr/>
        </p:nvSpPr>
        <p:spPr>
          <a:xfrm>
            <a:off x="1761471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13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ED46C7-1509-B3B6-EBCD-C992DE2FB8D7}"/>
              </a:ext>
            </a:extLst>
          </p:cNvPr>
          <p:cNvSpPr txBox="1"/>
          <p:nvPr/>
        </p:nvSpPr>
        <p:spPr>
          <a:xfrm>
            <a:off x="2478584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D6FDA4-B12B-5827-0A03-6E6CEA1041E3}"/>
              </a:ext>
            </a:extLst>
          </p:cNvPr>
          <p:cNvSpPr txBox="1"/>
          <p:nvPr/>
        </p:nvSpPr>
        <p:spPr>
          <a:xfrm>
            <a:off x="3142476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7E9FF4-FCE3-8CED-C7A4-BE344A0BA245}"/>
              </a:ext>
            </a:extLst>
          </p:cNvPr>
          <p:cNvSpPr txBox="1"/>
          <p:nvPr/>
        </p:nvSpPr>
        <p:spPr>
          <a:xfrm>
            <a:off x="3859589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11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A220E9-094A-F99E-F291-60C2A864B949}"/>
              </a:ext>
            </a:extLst>
          </p:cNvPr>
          <p:cNvSpPr txBox="1"/>
          <p:nvPr/>
        </p:nvSpPr>
        <p:spPr>
          <a:xfrm>
            <a:off x="4576702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15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F7456F4-B99D-3BAA-AC02-44E85349931F}"/>
              </a:ext>
            </a:extLst>
          </p:cNvPr>
          <p:cNvSpPr txBox="1"/>
          <p:nvPr/>
        </p:nvSpPr>
        <p:spPr>
          <a:xfrm>
            <a:off x="5293815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10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EC1B5A-322E-8F2B-5D7E-0DA5959E0C03}"/>
              </a:ext>
            </a:extLst>
          </p:cNvPr>
          <p:cNvSpPr txBox="1"/>
          <p:nvPr/>
        </p:nvSpPr>
        <p:spPr>
          <a:xfrm>
            <a:off x="6010928" y="646866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5AFD01D-EFCD-91FF-274D-3887F8DCCEB6}"/>
              </a:ext>
            </a:extLst>
          </p:cNvPr>
          <p:cNvSpPr txBox="1"/>
          <p:nvPr/>
        </p:nvSpPr>
        <p:spPr>
          <a:xfrm>
            <a:off x="1402915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28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8ADC17-F9D3-880F-B873-ADFC19B250CE}"/>
              </a:ext>
            </a:extLst>
          </p:cNvPr>
          <p:cNvSpPr txBox="1"/>
          <p:nvPr/>
        </p:nvSpPr>
        <p:spPr>
          <a:xfrm>
            <a:off x="2120028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23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90D765-2AE6-8650-DC58-354DD02299DF}"/>
              </a:ext>
            </a:extLst>
          </p:cNvPr>
          <p:cNvSpPr txBox="1"/>
          <p:nvPr/>
        </p:nvSpPr>
        <p:spPr>
          <a:xfrm>
            <a:off x="2837141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B8694A1-EC09-48BB-A6AA-AA0DCA5BC5FE}"/>
              </a:ext>
            </a:extLst>
          </p:cNvPr>
          <p:cNvSpPr txBox="1"/>
          <p:nvPr/>
        </p:nvSpPr>
        <p:spPr>
          <a:xfrm>
            <a:off x="3501033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20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B62DFB-82E1-83E2-4ADF-1D8AFEA16249}"/>
              </a:ext>
            </a:extLst>
          </p:cNvPr>
          <p:cNvSpPr txBox="1"/>
          <p:nvPr/>
        </p:nvSpPr>
        <p:spPr>
          <a:xfrm>
            <a:off x="4218146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26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960BD4-572A-40A7-EC8E-95F2CBA9CBF1}"/>
              </a:ext>
            </a:extLst>
          </p:cNvPr>
          <p:cNvSpPr txBox="1"/>
          <p:nvPr/>
        </p:nvSpPr>
        <p:spPr>
          <a:xfrm>
            <a:off x="4935259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25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0E0C58-3FF6-035E-18DE-B47850655551}"/>
              </a:ext>
            </a:extLst>
          </p:cNvPr>
          <p:cNvSpPr txBox="1"/>
          <p:nvPr/>
        </p:nvSpPr>
        <p:spPr>
          <a:xfrm>
            <a:off x="5652372" y="584147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54DB602-BEE5-95A0-5773-B83EB973D7F8}"/>
              </a:ext>
            </a:extLst>
          </p:cNvPr>
          <p:cNvSpPr txBox="1"/>
          <p:nvPr/>
        </p:nvSpPr>
        <p:spPr>
          <a:xfrm>
            <a:off x="1761471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51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FB4B31B-63CA-89D9-5C36-50C7DCF5262B}"/>
              </a:ext>
            </a:extLst>
          </p:cNvPr>
          <p:cNvSpPr txBox="1"/>
          <p:nvPr/>
        </p:nvSpPr>
        <p:spPr>
          <a:xfrm>
            <a:off x="2478584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42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8DF9A8-5CDD-C8D4-E73F-5F7CB35DBB96}"/>
              </a:ext>
            </a:extLst>
          </p:cNvPr>
          <p:cNvSpPr txBox="1"/>
          <p:nvPr/>
        </p:nvSpPr>
        <p:spPr>
          <a:xfrm>
            <a:off x="3195697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39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ED6CBA-7A4F-863C-3A61-BA3883110B4E}"/>
              </a:ext>
            </a:extLst>
          </p:cNvPr>
          <p:cNvSpPr txBox="1"/>
          <p:nvPr/>
        </p:nvSpPr>
        <p:spPr>
          <a:xfrm>
            <a:off x="3859589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46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810E660-65BB-20AB-E758-9FDAF19BD1EE}"/>
              </a:ext>
            </a:extLst>
          </p:cNvPr>
          <p:cNvSpPr txBox="1"/>
          <p:nvPr/>
        </p:nvSpPr>
        <p:spPr>
          <a:xfrm>
            <a:off x="4576702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51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27DCC25-C2D9-DBAA-0C8B-0083E1E85E03}"/>
              </a:ext>
            </a:extLst>
          </p:cNvPr>
          <p:cNvSpPr txBox="1"/>
          <p:nvPr/>
        </p:nvSpPr>
        <p:spPr>
          <a:xfrm>
            <a:off x="5293815" y="521429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44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DEE22E2-D591-A33B-5CD8-E9DB66786A24}"/>
              </a:ext>
            </a:extLst>
          </p:cNvPr>
          <p:cNvSpPr txBox="1"/>
          <p:nvPr/>
        </p:nvSpPr>
        <p:spPr>
          <a:xfrm>
            <a:off x="2120028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93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50CF3E9-3A6E-ADE8-4AFA-9C98613FD499}"/>
              </a:ext>
            </a:extLst>
          </p:cNvPr>
          <p:cNvSpPr txBox="1"/>
          <p:nvPr/>
        </p:nvSpPr>
        <p:spPr>
          <a:xfrm>
            <a:off x="2837141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81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6DB8F3-BBEE-B756-EA38-4CF696B58481}"/>
              </a:ext>
            </a:extLst>
          </p:cNvPr>
          <p:cNvSpPr txBox="1"/>
          <p:nvPr/>
        </p:nvSpPr>
        <p:spPr>
          <a:xfrm>
            <a:off x="3554254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85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C195DF1-5751-589E-15F5-09BFC06C5ED9}"/>
              </a:ext>
            </a:extLst>
          </p:cNvPr>
          <p:cNvSpPr txBox="1"/>
          <p:nvPr/>
        </p:nvSpPr>
        <p:spPr>
          <a:xfrm>
            <a:off x="4218146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97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00E86DB-0A48-8F0B-98B2-C1DF2E6A3EEF}"/>
              </a:ext>
            </a:extLst>
          </p:cNvPr>
          <p:cNvSpPr txBox="1"/>
          <p:nvPr/>
        </p:nvSpPr>
        <p:spPr>
          <a:xfrm>
            <a:off x="4935259" y="458710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95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4608E41-860E-76A9-193A-5E61D67272B4}"/>
              </a:ext>
            </a:extLst>
          </p:cNvPr>
          <p:cNvSpPr txBox="1"/>
          <p:nvPr/>
        </p:nvSpPr>
        <p:spPr>
          <a:xfrm>
            <a:off x="2425363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174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6C9727C-CE22-A367-D4B8-81820CE870FB}"/>
              </a:ext>
            </a:extLst>
          </p:cNvPr>
          <p:cNvSpPr txBox="1"/>
          <p:nvPr/>
        </p:nvSpPr>
        <p:spPr>
          <a:xfrm>
            <a:off x="3142476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166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EA3CD5E-122A-BA3D-D969-E8EC9D4518B8}"/>
              </a:ext>
            </a:extLst>
          </p:cNvPr>
          <p:cNvSpPr txBox="1"/>
          <p:nvPr/>
        </p:nvSpPr>
        <p:spPr>
          <a:xfrm>
            <a:off x="3859589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182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CAF3452-3549-8D88-9F73-5558CACA0568}"/>
              </a:ext>
            </a:extLst>
          </p:cNvPr>
          <p:cNvSpPr txBox="1"/>
          <p:nvPr/>
        </p:nvSpPr>
        <p:spPr>
          <a:xfrm>
            <a:off x="4576701" y="3959920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192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AE31A21-BF34-D8A5-D6A5-EFE21758CA96}"/>
              </a:ext>
            </a:extLst>
          </p:cNvPr>
          <p:cNvSpPr txBox="1"/>
          <p:nvPr/>
        </p:nvSpPr>
        <p:spPr>
          <a:xfrm>
            <a:off x="2783920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340</a:t>
            </a:r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DE4F375-700F-9477-70EF-C67BA6C47143}"/>
              </a:ext>
            </a:extLst>
          </p:cNvPr>
          <p:cNvSpPr txBox="1"/>
          <p:nvPr/>
        </p:nvSpPr>
        <p:spPr>
          <a:xfrm>
            <a:off x="3501033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348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0A95722-A7F4-4316-B11F-60BE486B7F9C}"/>
              </a:ext>
            </a:extLst>
          </p:cNvPr>
          <p:cNvSpPr txBox="1"/>
          <p:nvPr/>
        </p:nvSpPr>
        <p:spPr>
          <a:xfrm>
            <a:off x="4218146" y="3291442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374</a:t>
            </a:r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E63A046-3531-A21A-4900-667E948F19B3}"/>
              </a:ext>
            </a:extLst>
          </p:cNvPr>
          <p:cNvSpPr txBox="1"/>
          <p:nvPr/>
        </p:nvSpPr>
        <p:spPr>
          <a:xfrm>
            <a:off x="3169087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688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E648725-D3AE-F05E-2C42-063B7A293872}"/>
              </a:ext>
            </a:extLst>
          </p:cNvPr>
          <p:cNvSpPr txBox="1"/>
          <p:nvPr/>
        </p:nvSpPr>
        <p:spPr>
          <a:xfrm>
            <a:off x="3886200" y="2664257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722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E124545-E067-4A03-D7A0-476C59D89C54}"/>
              </a:ext>
            </a:extLst>
          </p:cNvPr>
          <p:cNvSpPr txBox="1"/>
          <p:nvPr/>
        </p:nvSpPr>
        <p:spPr>
          <a:xfrm>
            <a:off x="3527643" y="2028965"/>
            <a:ext cx="71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1410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5EBFB0-92FE-F61F-409B-59C0F75F265F}"/>
              </a:ext>
            </a:extLst>
          </p:cNvPr>
          <p:cNvSpPr/>
          <p:nvPr/>
        </p:nvSpPr>
        <p:spPr>
          <a:xfrm>
            <a:off x="3361671" y="7588241"/>
            <a:ext cx="1049059" cy="1416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8057C8-ABF0-F644-B758-FFA5F218EF6A}"/>
              </a:ext>
            </a:extLst>
          </p:cNvPr>
          <p:cNvSpPr txBox="1"/>
          <p:nvPr/>
        </p:nvSpPr>
        <p:spPr>
          <a:xfrm>
            <a:off x="295976" y="280079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CHRISTMAS TREE ADDITION PUZZLE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B63185-6033-53DA-4028-3D52992496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461F1B-A9A2-8027-A212-D45998F12772}"/>
              </a:ext>
            </a:extLst>
          </p:cNvPr>
          <p:cNvSpPr txBox="1"/>
          <p:nvPr/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37C0D53-59E8-A17C-988C-26984FDD0CAB}"/>
              </a:ext>
            </a:extLst>
          </p:cNvPr>
          <p:cNvSpPr txBox="1"/>
          <p:nvPr/>
        </p:nvSpPr>
        <p:spPr>
          <a:xfrm>
            <a:off x="322587" y="1219389"/>
            <a:ext cx="718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The number in each cell of the Christmas tree is the sum of the two numbers directly below it. Fill in the missing numbers to complete the Christmas tree.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6BCE99C-37D7-9244-A54C-9DCC5CE44D51}"/>
              </a:ext>
            </a:extLst>
          </p:cNvPr>
          <p:cNvSpPr txBox="1"/>
          <p:nvPr/>
        </p:nvSpPr>
        <p:spPr>
          <a:xfrm>
            <a:off x="300677" y="670586"/>
            <a:ext cx="718044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latin typeface="Century Gothic" panose="020B0502020202020204" pitchFamily="34" charset="0"/>
              </a:rPr>
              <a:t>SOLUTION</a:t>
            </a:r>
          </a:p>
        </p:txBody>
      </p:sp>
    </p:spTree>
    <p:extLst>
      <p:ext uri="{BB962C8B-B14F-4D97-AF65-F5344CB8AC3E}">
        <p14:creationId xmlns:p14="http://schemas.microsoft.com/office/powerpoint/2010/main" val="1330528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459</Words>
  <Application>Microsoft Office PowerPoint</Application>
  <PresentationFormat>Custom</PresentationFormat>
  <Paragraphs>190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2024-11-30T05:40:39Z</dcterms:created>
  <dcterms:modified xsi:type="dcterms:W3CDTF">2024-11-30T05:46:32Z</dcterms:modified>
</cp:coreProperties>
</file>