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7" r:id="rId2"/>
    <p:sldId id="258" r:id="rId3"/>
    <p:sldId id="259" r:id="rId4"/>
    <p:sldId id="260" r:id="rId5"/>
    <p:sldId id="261" r:id="rId6"/>
    <p:sldId id="262" r:id="rId7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 varScale="1">
        <p:scale>
          <a:sx n="48" d="100"/>
          <a:sy n="48" d="100"/>
        </p:scale>
        <p:origin x="2028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038683-E23C-422D-9090-51D18E82C0B3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36788" y="1143000"/>
            <a:ext cx="23844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632524-DFD4-47AA-AEC7-45B62FCF59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7101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DEF92D9-719B-D8B7-945F-8790CF3E3CE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6D22583-DD32-5F53-9DC4-83E6A581A0B9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6C89522-83A7-3557-CE31-1BF2E25E420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4E9417F-9BD6-D6BE-64E3-B9859AEE448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115396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864C8B5-17DC-9AEE-DCE3-1C76F311F8C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B3E1794D-E332-1064-A5A8-19192140857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770A0AFB-97CC-062F-2A5C-4EB754D4E397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7D72D64-87DE-792B-B1DD-F86E42701C3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437827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D451EE-AA6B-AB6B-FAF6-14721B3CBE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E71DE129-05DE-8A27-8E21-165EE4C0E1CC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654FB44C-343B-E7E3-2277-9252D941047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2E7E9CC-BA87-A14C-C6ED-0CB5B6811BD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61939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055CB4-D8E3-128F-0F38-24D8D0D3888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4DFACAFE-B17F-8B7B-A271-AD2E0F9785D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9DD900B-182F-E61D-ED8B-96015B6185C9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89E6484-76F8-1862-E8D6-C7C844440964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317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6B0C280-3EDA-4705-4601-21D6AAA5111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96D902D7-540A-C4E9-34F3-3E287A31E7BE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6BA519DE-5D97-A0F7-FA9C-F324829E76D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AF1110A-C3DB-5A62-073E-2D5A2A1FBB0F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67840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E72E45A-ED65-62A0-C719-51056D76FD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CCA9733-BB7E-FE1E-3D69-27C73954A01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F641674-9D72-81E4-9FE7-3BC481A2600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9A5079-ACE6-6FFC-685C-9A64EBF6A44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61060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4062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689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257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205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9289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0130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30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928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736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670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275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146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599F76D-BF11-AA63-D26F-89372338D4E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CE2BF499-DB8C-83EA-6BF8-A0A3EF3BFB19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A0017285-1715-D83C-4FBA-334E0D4C7864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BCA1F0C-0DA3-9722-C117-05EC40A6E145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50EDD8D-8FC8-3D69-17FB-7E961EB57998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BA1FF37-D9DD-CBCB-2518-52DB506E557A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0F4E6CE1-5D5F-D4B3-32A8-B9B6C831F019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FFF01E2-FF96-4394-B93A-D1B094F34923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C95EFE4-6917-2F5F-6D87-135F5FA65DBE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9EFB72D-023C-674A-64C8-4DB0017FCA60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9CD1CDD5-22EF-75E3-AEB8-5EC2C6FFFDDB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D1D21EAF-B8D1-A672-4B36-769FB182CF15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0595F25-8CDD-9D73-B4A3-35C6CEE11930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9B885355-037A-68E6-0454-4E6140975202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C465312-BC93-21DB-C9A4-8E042F120789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F98C2BFF-DD25-1E15-BFC9-13FDB9273E06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D5975E9D-5F9E-1477-0335-F1B378AAF100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812BFEA2-28D7-EB60-4A17-6EC61554F326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26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D0157850-38A7-DA4D-F400-B13E59439712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25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835F377-2DD0-7BCA-7113-BA011227C36F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B619D10F-ED6F-A8F3-3295-F64074D4A3F9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51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D4CCA6E-17A5-DED2-E157-1FCB49F02E74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46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904595A-3CB6-9BD7-809B-CAAD9C791C01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51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64D549E0-BDF2-2DC0-83CA-D55F5494CB4B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44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71A7B29-86C8-D262-0ACA-F86530EB060E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97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AE4D3666-BDD1-616B-9371-5A65D6417BBD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95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E1778A59-828D-9F36-9751-3AD383D86501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174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AB536D9-1D3D-1350-97CE-90B446F4B0B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166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0434FCDB-6F5E-0F17-41AD-05A56FBAC8D7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192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E8418E7A-9220-B8C5-E13C-5FAA0076EE06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340</a:t>
            </a:r>
            <a:endParaRPr lang="en-US" dirty="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CFC0826B-6F8D-102A-E95E-F556E948C9D7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688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5615F6A0-A117-AB81-1146-F88C32A0C4BA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1410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C7BA220-17B4-3EDB-AF7F-14056BD3A85B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A7C0031-00C6-2C98-E3E4-89963EB71115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6CAB896-E729-8390-FDFF-33AFB29B1F45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AE92D437-499E-D63D-158A-B08D460AE37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51CB799F-1E74-1821-33D9-9C24055E3F83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C2F57B8-D0B8-D25E-C7DD-3F70D4C7CD92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1</a:t>
            </a:r>
          </a:p>
        </p:txBody>
      </p:sp>
    </p:spTree>
    <p:extLst>
      <p:ext uri="{BB962C8B-B14F-4D97-AF65-F5344CB8AC3E}">
        <p14:creationId xmlns:p14="http://schemas.microsoft.com/office/powerpoint/2010/main" val="2685887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CA86A13-8483-018E-2311-1A2FEAF4C00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8F89CC3-2068-9200-783B-826A170818EC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FCC6A93F-FA83-019A-82C8-CE911D18796C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A5F51C4-E7E1-8734-5022-45DCB4D93718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E3A1143-1128-A883-12CF-F63DEDEAA072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F79DD94-C16E-CD3C-7DED-90085F583361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0C68A45-6F70-2B9E-9A51-09F0DFAACF42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549C376-3D2A-BFB7-A546-A836286B65C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4F5EE829-3D6B-CF6E-436A-AA45854D7516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DE71F5F-B50B-C73E-2651-6E485402C73A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F6C090D-D749-E2F5-EF89-3531A9A5E7E3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DAE2AB9-460E-BCF6-6C0B-D7E0196C3733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2200EEF9-56E8-0331-A817-254D5932029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F98AA817-1388-8848-30A2-BC9589641FB4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C8A4D2F6-61A0-0F88-09F9-9467A4D4DC5E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28</a:t>
            </a:r>
            <a:endParaRPr lang="en-US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D16C0AA-7239-8DB3-1779-44FC3A45E459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0764ADBA-5C17-3905-788D-9D2ECC98C70C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ACD822E-ECB4-0236-0B7B-028E17F49F4B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26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FA94C8E0-8AEC-60D4-E254-88851522BDD7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25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8A56F24-9544-66BC-451A-F2E7909A0C9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71CC9CF0-3025-206E-8951-23C6D2CAC634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51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C6625F28-2311-9816-12E9-668A5D2A5938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39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306FD816-7C48-9185-002D-6344F395E25D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51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B06F509B-69FA-C9E2-24D0-B74093A460AF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97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64F6FC13-2937-C7F5-5ED8-824C0FFF5692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95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D91E712-24A5-C4FB-30AF-5F52DF84FB1F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174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36C3FCDA-ADF5-87CD-13FF-BD39915466B5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166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0025BB3-62E6-B0F4-33DB-F905577C1098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182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DB7E96EF-F921-73D9-1AB3-92765B13F615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340</a:t>
            </a:r>
            <a:endParaRPr lang="en-US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DAABC89D-0385-AA8A-A074-4B67E3B80214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348</a:t>
            </a:r>
            <a:endParaRPr lang="en-US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A064A657-0F99-8B55-4CB0-7437DF3741AD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374</a:t>
            </a:r>
            <a:endParaRPr lang="en-US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ACF603D7-7068-A300-605A-3238AF1CAB8B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722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399C8181-C900-EABD-78E6-9884D492BBA0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FF0FB44-B176-F3C6-B923-CD643B77C02A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4A8B6766-0299-BE04-5955-BABFE47EA6AF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3DA359DC-70DF-D515-0A76-B8C3DA6593C9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19B25D7F-1374-508B-EB1A-5E05DD97DEC8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4867CE1C-A0F4-02C4-63D4-4A462777C872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2</a:t>
            </a:r>
          </a:p>
        </p:txBody>
      </p:sp>
    </p:spTree>
    <p:extLst>
      <p:ext uri="{BB962C8B-B14F-4D97-AF65-F5344CB8AC3E}">
        <p14:creationId xmlns:p14="http://schemas.microsoft.com/office/powerpoint/2010/main" val="181848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320760F-73A7-3374-D85B-A015E666917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2D7A775E-3F2F-9863-4B3F-FE6758759AC3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BCCFC654-668B-B7D6-0051-4CBA2F156029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BB4D921-0B30-2381-71D6-A00BBAB9F475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29789D7-1674-6CFA-BF2C-CAD599FBBB75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0BD17B8-28DB-AEA2-2A9C-394FBB5EC2B2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BA2691D0-341A-E651-CA7A-6827189634BE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2961514-A1DF-ED79-7A70-971D3FC10FD3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25C9900-D5E0-C168-3859-E43E7E4D0B91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0E20983F-F08D-E31E-0D73-FD177D92C39A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E710D026-5ADF-1379-B125-A8ABF38D8316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B885293-2C10-6CF4-E401-CEC6A0442AD1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C588E92E-6C79-6EB5-A197-AF0C350BCF6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B60F24CF-E259-23FD-80D8-382AADAF2D95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5B70A43-20CE-5DD7-E529-D0C58F149332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23BB562C-82AC-BBD0-FC22-05BB59772328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26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24ACEEDA-3C38-C187-7DE3-699B621B49AE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39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9077A2F3-6BB1-11C1-061C-5EAF30ADDFDE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46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6DA3255-0C5B-AD1B-1953-8C56EE4BA4CF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51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F98A8527-3B1B-3FCF-C2D9-3303DCC22774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44</a:t>
            </a:r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874A85EF-3EF0-31C2-E1CB-5BF692ED6FAC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93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F6B3AC18-73CD-4151-F79D-63A98F26F2F0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85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D3F8D5D1-926A-6FD6-E527-8C8326C27D48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174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E684B224-AA6F-5849-062F-2452128EFC1E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166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C2ABFB8-7AFF-F767-899B-4BE0C8458085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192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1CEF454B-8FC1-9104-DB39-5EB86DF1A81D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340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2522114D-B7F4-8F34-6D83-D49FD9C287E1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EF74945-F967-0F6B-4330-4533510BD9AF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E6E92FED-F544-5CF6-056F-E5873A02E412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AE9B1D73-4267-C856-D0B6-6F7A45F72F2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4DA1ED6-B580-6483-3EED-25A427D6ECCA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9F48CDA-862D-C4DE-0351-7EB2452B3DD1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3</a:t>
            </a:r>
          </a:p>
        </p:txBody>
      </p:sp>
    </p:spTree>
    <p:extLst>
      <p:ext uri="{BB962C8B-B14F-4D97-AF65-F5344CB8AC3E}">
        <p14:creationId xmlns:p14="http://schemas.microsoft.com/office/powerpoint/2010/main" val="28975200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BFBC3CF-2AE5-0138-FA1B-5C81BE785D2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8661A889-0D39-D1FF-E4AF-E6F136583157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1A3A36A1-664E-9ADD-1F75-EB182093847E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9050713-CB4A-0824-A69B-0641FA18ECCD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833F5C2-2AD6-B86E-1EAA-A3A14CBD6B87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A396B52F-E0C4-F956-10B3-413D4E318088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86D0B484-29A9-5757-AD2D-0F76E966B775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91001E9-0A21-1579-0A23-65F4E3A8B331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DC0D023-ADD7-2655-258B-5EC4D1B53F1D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2D50A451-4080-DFF2-FD65-332B92AB2268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1C62A88-BBD3-B6D1-AB09-C2F6904B30E6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A539A4F-CA4D-D227-6B63-6D5758E9CCE2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28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652CC13C-9399-2279-FB49-FFD175A8D253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2DB494DB-25AF-EE82-9FC3-F030C7BDF1F3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5E8A33D0-6B6C-1C5C-E9CB-001F41FA9984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81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8C886361-F5E0-8D74-00E3-3CC0640B4EF1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85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FACF9ED9-DBEA-66F6-9EE8-289EA925E0F7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97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7F09B34E-B599-7999-0EBA-8E6972CFDD6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166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03D22C4-AF26-551B-B48E-F819AA648C33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192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3A600732-7D70-A68A-D8C9-B0F299A31BBF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1410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F94F538E-B889-C7C5-2F9E-238E164B0D98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2DE6ADC-27CD-AB8E-3B4F-695093641D79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7041E938-53E6-9217-C936-421877A4EC1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90F5717E-99A2-D789-0A4B-965120AA6C8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D4063487-FE7B-A327-B60C-0C2A250028B6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BF88CE1-7FD6-8019-26CB-DF646E4CB436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4</a:t>
            </a:r>
          </a:p>
        </p:txBody>
      </p:sp>
    </p:spTree>
    <p:extLst>
      <p:ext uri="{BB962C8B-B14F-4D97-AF65-F5344CB8AC3E}">
        <p14:creationId xmlns:p14="http://schemas.microsoft.com/office/powerpoint/2010/main" val="42062516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11FEB76-A47B-6E04-83F1-B73AB8DF97F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09E2080B-2290-CA0D-B5AD-6D2C918EA515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12" name="TextBox 11">
            <a:extLst>
              <a:ext uri="{FF2B5EF4-FFF2-40B4-BE49-F238E27FC236}">
                <a16:creationId xmlns:a16="http://schemas.microsoft.com/office/drawing/2014/main" id="{5D9B7FA1-010F-F1B0-6A62-47A8A391E84B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9C99005-03FA-632B-0F50-9B795FB8C56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EE00FB2E-5F3D-78B3-3235-B048AB69B691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F56EBDBF-13FE-475D-63CC-C4DFFBB2C03C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28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E4589BDA-0277-6ECD-8D9C-979656DEACDE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1EC5A62-3E90-008D-BCE0-12623A348A2F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51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FD326465-457C-1129-E164-EC2544BF4769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44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96596C75-8D63-F784-092D-B85D11655F4A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85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9F38881-22F6-EA3C-5A6C-0DFC1820EE59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97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7228D15C-E2AA-69DB-4A61-68726C100345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182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DF88F8C7-10B0-6AA4-90D0-1AF4D2A10CAE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192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0AE1F4AF-5AA5-D41A-D25C-4A2AD81CDFD3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340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4F25134F-85E3-C538-96B8-F139EF34DEB5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1410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04C398D8-7582-EFD9-C265-487E69AC3D81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0FD4DD4-C9F4-C096-624D-BB32820B2013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C58BC07B-EECE-C746-319F-50D9A3EF7C7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76484C26-1317-2EF6-DB67-3E8E0E60B03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D2A232F-F334-507E-F41C-39C8CDDC5350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4CB6750-18F5-22D4-3E73-70B774E61C85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5</a:t>
            </a:r>
          </a:p>
        </p:txBody>
      </p:sp>
    </p:spTree>
    <p:extLst>
      <p:ext uri="{BB962C8B-B14F-4D97-AF65-F5344CB8AC3E}">
        <p14:creationId xmlns:p14="http://schemas.microsoft.com/office/powerpoint/2010/main" val="189097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CA15B4-C657-E884-EC7A-97BCC76D041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12FC71F7-1466-C226-1586-A3160586CFDE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05763699-30A7-D0D7-529D-58940B822507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566B5B3-35EC-461D-F0F5-C13B66A7B5F3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AF4DA3E-2454-3EFA-67B6-161CA5919930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C9AE026-7639-1CB2-F682-B8B848086FCE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FE5878AE-35F0-DF6E-E6D3-80482742DB14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95EE0CBC-A78B-093A-C547-3C8FA87882C8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2CCDE6B8-A6BD-EB8A-6099-47009E8EEC47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955E5B6F-560B-ADD1-EE6C-A1F2A288AC88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8855384-BE25-541C-4FD0-CAEAD4535D03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46BC724-82DA-412C-9066-CB39B64F1995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EAE58A0A-5BF2-7E7D-BC70-261EEA6EAE8B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BED46C7-1509-B3B6-EBCD-C992DE2FB8D7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ED6FDA4-B12B-5827-0A03-6E6CEA1041E3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E67E9FF4-FCE3-8CED-C7A4-BE344A0BA245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A220E9-094A-F99E-F291-60C2A864B94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9F7456F4-B99D-3BAA-AC02-44E85349931F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60EC1B5A-322E-8F2B-5D7E-0DA5959E0C03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5AFD01D-EFCD-91FF-274D-3887F8DCCEB6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28</a:t>
            </a:r>
            <a:endParaRPr lang="en-US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288ADC17-F9D3-880F-B873-ADFC19B250CE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7090D765-2AE6-8650-DC58-354DD02299DF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BB8694A1-EC09-48BB-A6AA-AA0DCA5BC5FE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20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4CB62DFB-82E1-83E2-4ADF-1D8AFEA16249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26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B7960BD4-572A-40A7-EC8E-95F2CBA9CBF1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25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D40E0C58-3FF6-035E-18DE-B4785065555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454DB602-BEE5-95A0-5773-B83EB973D7F8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51</a:t>
            </a:r>
            <a:endParaRPr lang="en-US" dirty="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FB4B31B-63CA-89D9-5C36-50C7DCF5262B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42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E58DF9A8-5CDD-C8D4-E73F-5F7CB35DBB96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39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11ED6CBA-7A4F-863C-3A61-BA3883110B4E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46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A810E660-65BB-20AB-E758-9FDAF19BD1EE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51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127DCC25-C2D9-DBAA-0C8B-0083E1E85E03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44</a:t>
            </a:r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DEE22E2-D591-A33B-5CD8-E9DB66786A24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93</a:t>
            </a:r>
            <a:endParaRPr lang="en-US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50CF3E9-3A6E-ADE8-4AFA-9C98613FD499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81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A6DB8F3-BBEE-B756-EA38-4CF696B58481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85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AC195DF1-5751-589E-15F5-09BFC06C5ED9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97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00E86DB-0A48-8F0B-98B2-C1DF2E6A3EEF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95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14608E41-860E-76A9-193A-5E61D67272B4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174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46C9727C-CE22-A367-D4B8-81820CE870F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166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EA3CD5E-122A-BA3D-D969-E8EC9D4518B8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182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CAF3452-3549-8D88-9F73-5558CACA0568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192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7AE31A21-BF34-D8A5-D6A5-EFE21758CA96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340</a:t>
            </a:r>
            <a:endParaRPr lang="en-US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7DE4F375-700F-9477-70EF-C67BA6C47143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348</a:t>
            </a:r>
            <a:endParaRPr lang="en-US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F0A95722-A7F4-4316-B11F-60BE486B7F9C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374</a:t>
            </a:r>
            <a:endParaRPr lang="en-US" dirty="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E63A046-3531-A21A-4900-667E948F19B3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688</a:t>
            </a:r>
            <a:endParaRPr lang="en-US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7E648725-D3AE-F05E-2C42-063B7A293872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722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1E124545-E067-4A03-D7A0-476C59D89C54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1410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F5EBFB0-92FE-F61F-409B-59C0F75F265F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8057C8-ABF0-F644-B758-FFA5F218EF6A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7B63185-6033-53DA-4028-3D52992496A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C0461F1B-A9A2-8027-A212-D45998F12772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37C0D53-59E8-A17C-988C-26984FDD0CAB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6BCE99C-37D7-9244-A54C-9DCC5CE44D51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SOLUTION</a:t>
            </a:r>
          </a:p>
        </p:txBody>
      </p:sp>
    </p:spTree>
    <p:extLst>
      <p:ext uri="{BB962C8B-B14F-4D97-AF65-F5344CB8AC3E}">
        <p14:creationId xmlns:p14="http://schemas.microsoft.com/office/powerpoint/2010/main" val="13305286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</TotalTime>
  <Words>459</Words>
  <Application>Microsoft Office PowerPoint</Application>
  <PresentationFormat>Custom</PresentationFormat>
  <Paragraphs>190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2024-11-30T05:40:39Z</dcterms:created>
  <dcterms:modified xsi:type="dcterms:W3CDTF">2024-11-30T05:46:32Z</dcterms:modified>
</cp:coreProperties>
</file>

<file path=docProps/thumbnail.jpeg>
</file>