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41C89C-4435-4698-B9BF-0FABD280C3F1}" v="1" dt="2025-03-04T19:16:17.0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506" y="10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F41C89C-4435-4698-B9BF-0FABD280C3F1}"/>
    <pc:docChg chg="modSld">
      <pc:chgData name="Sarah Carter" userId="4b4e2a7e9c42e1b2" providerId="LiveId" clId="{1F41C89C-4435-4698-B9BF-0FABD280C3F1}" dt="2025-03-04T19:16:17.039" v="0"/>
      <pc:docMkLst>
        <pc:docMk/>
      </pc:docMkLst>
      <pc:sldChg chg="modSp">
        <pc:chgData name="Sarah Carter" userId="4b4e2a7e9c42e1b2" providerId="LiveId" clId="{1F41C89C-4435-4698-B9BF-0FABD280C3F1}" dt="2025-03-04T19:16:17.039" v="0"/>
        <pc:sldMkLst>
          <pc:docMk/>
          <pc:sldMk cId="1044247540" sldId="257"/>
        </pc:sldMkLst>
        <pc:spChg chg="mod">
          <ac:chgData name="Sarah Carter" userId="4b4e2a7e9c42e1b2" providerId="LiveId" clId="{1F41C89C-4435-4698-B9BF-0FABD280C3F1}" dt="2025-03-04T19:16:17.039" v="0"/>
          <ac:spMkLst>
            <pc:docMk/>
            <pc:sldMk cId="1044247540" sldId="257"/>
            <ac:spMk id="21" creationId="{944F7772-8DAA-C5CC-778E-C97EF67859F9}"/>
          </ac:spMkLst>
        </pc:spChg>
      </pc:sldChg>
      <pc:sldChg chg="modSp">
        <pc:chgData name="Sarah Carter" userId="4b4e2a7e9c42e1b2" providerId="LiveId" clId="{1F41C89C-4435-4698-B9BF-0FABD280C3F1}" dt="2025-03-04T19:16:17.039" v="0"/>
        <pc:sldMkLst>
          <pc:docMk/>
          <pc:sldMk cId="2846847941" sldId="258"/>
        </pc:sldMkLst>
        <pc:spChg chg="mod">
          <ac:chgData name="Sarah Carter" userId="4b4e2a7e9c42e1b2" providerId="LiveId" clId="{1F41C89C-4435-4698-B9BF-0FABD280C3F1}" dt="2025-03-04T19:16:17.039" v="0"/>
          <ac:spMkLst>
            <pc:docMk/>
            <pc:sldMk cId="2846847941" sldId="258"/>
            <ac:spMk id="23" creationId="{C9CEA2C0-2FE4-5A69-7405-32628580EFA9}"/>
          </ac:spMkLst>
        </pc:spChg>
      </pc:sldChg>
      <pc:sldChg chg="modSp">
        <pc:chgData name="Sarah Carter" userId="4b4e2a7e9c42e1b2" providerId="LiveId" clId="{1F41C89C-4435-4698-B9BF-0FABD280C3F1}" dt="2025-03-04T19:16:17.039" v="0"/>
        <pc:sldMkLst>
          <pc:docMk/>
          <pc:sldMk cId="1128869081" sldId="259"/>
        </pc:sldMkLst>
        <pc:spChg chg="mod">
          <ac:chgData name="Sarah Carter" userId="4b4e2a7e9c42e1b2" providerId="LiveId" clId="{1F41C89C-4435-4698-B9BF-0FABD280C3F1}" dt="2025-03-04T19:16:17.039" v="0"/>
          <ac:spMkLst>
            <pc:docMk/>
            <pc:sldMk cId="1128869081" sldId="259"/>
            <ac:spMk id="23" creationId="{2CEB81DB-4441-1998-5CDF-2DE8F5342368}"/>
          </ac:spMkLst>
        </pc:spChg>
      </pc:sldChg>
      <pc:sldChg chg="modSp">
        <pc:chgData name="Sarah Carter" userId="4b4e2a7e9c42e1b2" providerId="LiveId" clId="{1F41C89C-4435-4698-B9BF-0FABD280C3F1}" dt="2025-03-04T19:16:17.039" v="0"/>
        <pc:sldMkLst>
          <pc:docMk/>
          <pc:sldMk cId="2982828907" sldId="260"/>
        </pc:sldMkLst>
        <pc:spChg chg="mod">
          <ac:chgData name="Sarah Carter" userId="4b4e2a7e9c42e1b2" providerId="LiveId" clId="{1F41C89C-4435-4698-B9BF-0FABD280C3F1}" dt="2025-03-04T19:16:17.039" v="0"/>
          <ac:spMkLst>
            <pc:docMk/>
            <pc:sldMk cId="2982828907" sldId="260"/>
            <ac:spMk id="23" creationId="{3F1A6AC2-C47C-3440-BDDB-9FA32487B7F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8.xml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11.xml"/><Relationship Id="rId7" Type="http://schemas.openxmlformats.org/officeDocument/2006/relationships/image" Target="../media/image11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12.xml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15.xml"/><Relationship Id="rId7" Type="http://schemas.openxmlformats.org/officeDocument/2006/relationships/image" Target="../media/image15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16.xml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BDD5A9E6-24F5-45E5-1620-C972B64124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714500"/>
            <a:ext cx="291072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EB6BFCD9-8D4D-2034-0F9C-A035AE6F47C8}"/>
              </a:ext>
            </a:extLst>
          </p:cNvPr>
          <p:cNvSpPr txBox="1"/>
          <p:nvPr/>
        </p:nvSpPr>
        <p:spPr>
          <a:xfrm>
            <a:off x="850900" y="1511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0C1CD904-DCA9-6A1D-702F-70E8D5F4E4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00" y="1714500"/>
            <a:ext cx="291072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B8FB8859-0090-BCC5-B713-E0382A0688A0}"/>
              </a:ext>
            </a:extLst>
          </p:cNvPr>
          <p:cNvSpPr txBox="1"/>
          <p:nvPr/>
        </p:nvSpPr>
        <p:spPr>
          <a:xfrm>
            <a:off x="4013200" y="1511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8651F916-193C-3129-4CF9-39DD88BD2F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26100"/>
            <a:ext cx="291072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A49E013A-6FD6-FEA4-E721-5E6B00DBC294}"/>
              </a:ext>
            </a:extLst>
          </p:cNvPr>
          <p:cNvSpPr txBox="1"/>
          <p:nvPr/>
        </p:nvSpPr>
        <p:spPr>
          <a:xfrm>
            <a:off x="838200" y="54229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8670735E-D99F-6B6C-17F3-4211556D7CC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00" y="5626100"/>
            <a:ext cx="291072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7816EE59-6E74-403F-E6CB-94BA2962C9E4}"/>
              </a:ext>
            </a:extLst>
          </p:cNvPr>
          <p:cNvSpPr txBox="1"/>
          <p:nvPr/>
        </p:nvSpPr>
        <p:spPr>
          <a:xfrm>
            <a:off x="4013200" y="54229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44F7772-8DAA-C5CC-778E-C97EF67859F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C7E495-48A7-484D-E738-4FF78218AFE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3" name="Picture 2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14A7AFA-9D4A-696B-026E-339CE87346E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2E46FB6-3830-E79F-8B46-F800F2F5208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1044247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158AD6EE-C704-53EA-C781-F99222144F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714500"/>
            <a:ext cx="291072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FC640286-73EE-FF7B-4D20-24E4B21F9920}"/>
              </a:ext>
            </a:extLst>
          </p:cNvPr>
          <p:cNvSpPr txBox="1"/>
          <p:nvPr/>
        </p:nvSpPr>
        <p:spPr>
          <a:xfrm>
            <a:off x="850900" y="1511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18F98764-4AED-3ED1-C354-A72CB702CE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00" y="1714500"/>
            <a:ext cx="291072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015040BA-06FB-574A-99C5-0B860B52E15B}"/>
              </a:ext>
            </a:extLst>
          </p:cNvPr>
          <p:cNvSpPr txBox="1"/>
          <p:nvPr/>
        </p:nvSpPr>
        <p:spPr>
          <a:xfrm>
            <a:off x="4013200" y="1511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6B68979B-A569-6F04-8CC5-DD6A55A72A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26100"/>
            <a:ext cx="291072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EACC6163-658F-205B-AD9F-8B74C2E86081}"/>
              </a:ext>
            </a:extLst>
          </p:cNvPr>
          <p:cNvSpPr txBox="1"/>
          <p:nvPr/>
        </p:nvSpPr>
        <p:spPr>
          <a:xfrm>
            <a:off x="838200" y="54229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BC8B0B46-DE38-496E-8858-4969FAF0F3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00" y="5626100"/>
            <a:ext cx="291072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EF09069C-637B-84CA-0D3F-F484E63F3E2B}"/>
              </a:ext>
            </a:extLst>
          </p:cNvPr>
          <p:cNvSpPr txBox="1"/>
          <p:nvPr/>
        </p:nvSpPr>
        <p:spPr>
          <a:xfrm>
            <a:off x="4013200" y="54229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C0F036-FD73-FE31-39AA-9694AF07B1B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2" name="Picture 2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7431AD5-9653-361F-518C-315FA96801B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9CEA2C0-2FE4-5A69-7405-32628580EFA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B21EED-1EB8-0877-D9E6-2E022D053E8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2846847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8CAA5B0-B683-EA22-F3FA-D7EA971DF0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714500"/>
            <a:ext cx="291072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C83BAED-2B2E-D437-D5BD-F14FF98C78CB}"/>
              </a:ext>
            </a:extLst>
          </p:cNvPr>
          <p:cNvSpPr txBox="1"/>
          <p:nvPr/>
        </p:nvSpPr>
        <p:spPr>
          <a:xfrm>
            <a:off x="850900" y="1511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252DDF40-AE92-A49B-7D7C-0810A66F75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00" y="1714500"/>
            <a:ext cx="291072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821BBF5C-B1C6-6C58-C96A-4D0D5613CC62}"/>
              </a:ext>
            </a:extLst>
          </p:cNvPr>
          <p:cNvSpPr txBox="1"/>
          <p:nvPr/>
        </p:nvSpPr>
        <p:spPr>
          <a:xfrm>
            <a:off x="4013200" y="1511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330C1E89-EFFD-C7FA-53A4-6CBC5643D2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26100"/>
            <a:ext cx="291072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807FB6DD-5854-4C57-41C9-F004A0E356DB}"/>
              </a:ext>
            </a:extLst>
          </p:cNvPr>
          <p:cNvSpPr txBox="1"/>
          <p:nvPr/>
        </p:nvSpPr>
        <p:spPr>
          <a:xfrm>
            <a:off x="838200" y="54229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715E2AA6-3AFF-F00C-E7EB-92AA3B48E01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00" y="5626100"/>
            <a:ext cx="291072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029C5358-421D-644E-F669-C6BB3E5F718F}"/>
              </a:ext>
            </a:extLst>
          </p:cNvPr>
          <p:cNvSpPr txBox="1"/>
          <p:nvPr/>
        </p:nvSpPr>
        <p:spPr>
          <a:xfrm>
            <a:off x="4013200" y="54229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E07DB-12CD-8CC3-2640-4B4F7CFAF25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2" name="Picture 2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204E-CA29-7FF0-E44B-73DC59582B2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CEB81DB-4441-1998-5CDF-2DE8F534236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64246D4-879A-1B4F-90EA-C7267D01263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1128869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EC26B41B-C503-D4D1-46D3-9FBAE316FD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1714500"/>
            <a:ext cx="291072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27EDCB7-5C09-B8C5-69AF-CE6BAEE92E37}"/>
              </a:ext>
            </a:extLst>
          </p:cNvPr>
          <p:cNvSpPr txBox="1"/>
          <p:nvPr/>
        </p:nvSpPr>
        <p:spPr>
          <a:xfrm>
            <a:off x="850900" y="1511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57D9C7CC-56AD-BD7B-EDBD-DE6A986142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00" y="1714500"/>
            <a:ext cx="291072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9469B0A9-D503-4A64-3201-DFB335ABEEDC}"/>
              </a:ext>
            </a:extLst>
          </p:cNvPr>
          <p:cNvSpPr txBox="1"/>
          <p:nvPr/>
        </p:nvSpPr>
        <p:spPr>
          <a:xfrm>
            <a:off x="4013200" y="1511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1BF56BCB-6A61-D38B-98C3-0777924129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626100"/>
            <a:ext cx="291072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866DC0E6-28F4-17C7-ED0B-921B283334A5}"/>
              </a:ext>
            </a:extLst>
          </p:cNvPr>
          <p:cNvSpPr txBox="1"/>
          <p:nvPr/>
        </p:nvSpPr>
        <p:spPr>
          <a:xfrm>
            <a:off x="838200" y="54229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72997377-7DC6-1BAE-BF32-8CE1900BE10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200" y="5626100"/>
            <a:ext cx="291072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16158E90-7108-90A8-6A0B-258C6878A129}"/>
              </a:ext>
            </a:extLst>
          </p:cNvPr>
          <p:cNvSpPr txBox="1"/>
          <p:nvPr/>
        </p:nvSpPr>
        <p:spPr>
          <a:xfrm>
            <a:off x="4013200" y="54229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B76AD3-C327-9BD1-F67A-777A2C85CEA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2" name="Picture 2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ED3BC0F-E646-DDE9-960B-7E790057325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F1A6AC2-C47C-3440-BDDB-9FA32487B7F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956" y="356461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CHRISTMAS TREE HIDOKU PUZZLES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CECAEA-A6D1-24C7-AEF9-5C0D56D61D1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90655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tree-shaped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29828289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RESULT" val="slide-257-21"/>
  <p:tag name="SLIDES" val="1,2,3,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"/>
  <p:tag name="RESULT" val="slide-259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"/>
  <p:tag name="RESULT" val="slide-259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"/>
  <p:tag name="RESULT" val="slide-259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"/>
  <p:tag name="RESULT" val="slide-260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"/>
  <p:tag name="RESULT" val="slide-260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"/>
  <p:tag name="RESULT" val="slide-260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"/>
  <p:tag name="RESULT" val="slide-260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RESULT" val="slide-257-22"/>
  <p:tag name="SLIDES" val="1,2,3,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RESULT" val="slide-257-23"/>
  <p:tag name="SLIDES" val="1,2,3,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RESULT" val="slide-257-25"/>
  <p:tag name="SLIDES" val="1,2,3,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"/>
  <p:tag name="RESULT" val="slide-258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"/>
  <p:tag name="RESULT" val="slide-258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"/>
  <p:tag name="RESULT" val="slide-258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"/>
  <p:tag name="RESULT" val="slide-258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"/>
  <p:tag name="RESULT" val="slide-259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220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2024-12-11T02:50:01Z</dcterms:created>
  <dcterms:modified xsi:type="dcterms:W3CDTF">2025-03-04T19:16:18Z</dcterms:modified>
</cp:coreProperties>
</file>