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6057C5-CC6E-4B6B-B274-D0DE73FDEE4F}" v="1" dt="2025-03-04T19:15:57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632" y="102"/>
      </p:cViewPr>
      <p:guideLst>
        <p:guide orient="horz" pos="13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D6057C5-CC6E-4B6B-B274-D0DE73FDEE4F}"/>
    <pc:docChg chg="modSld">
      <pc:chgData name="Sarah Carter" userId="4b4e2a7e9c42e1b2" providerId="LiveId" clId="{8D6057C5-CC6E-4B6B-B274-D0DE73FDEE4F}" dt="2025-03-04T19:15:57.195" v="0"/>
      <pc:docMkLst>
        <pc:docMk/>
      </pc:docMkLst>
      <pc:sldChg chg="modSp">
        <pc:chgData name="Sarah Carter" userId="4b4e2a7e9c42e1b2" providerId="LiveId" clId="{8D6057C5-CC6E-4B6B-B274-D0DE73FDEE4F}" dt="2025-03-04T19:15:57.195" v="0"/>
        <pc:sldMkLst>
          <pc:docMk/>
          <pc:sldMk cId="2572364745" sldId="257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2572364745" sldId="257"/>
            <ac:spMk id="8" creationId="{342AFB7B-F910-C685-4746-26AC0A21D00B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4114207882" sldId="258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4114207882" sldId="258"/>
            <ac:spMk id="13" creationId="{B2842334-E8C9-5406-E120-D1831EEB1745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1133895433" sldId="259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1133895433" sldId="259"/>
            <ac:spMk id="13" creationId="{B342297B-4163-A8E3-2B35-48E517CD9859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3572476118" sldId="260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3572476118" sldId="260"/>
            <ac:spMk id="13" creationId="{1D728DD1-9E32-99E0-2811-11ABDF11BC9E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2801744157" sldId="261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2801744157" sldId="261"/>
            <ac:spMk id="13" creationId="{212940DA-37E3-B136-2299-5ADF3614CC70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936636392" sldId="262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936636392" sldId="262"/>
            <ac:spMk id="13" creationId="{468554B7-616B-AC18-0DAF-1E3A4930A96F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849436099" sldId="263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849436099" sldId="263"/>
            <ac:spMk id="13" creationId="{F913B523-FF13-3F7D-A037-CF6A1CF2B280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2480790595" sldId="264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2480790595" sldId="264"/>
            <ac:spMk id="13" creationId="{67C1C97E-97FE-8664-C0E7-55EF30500667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3825219549" sldId="265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3825219549" sldId="265"/>
            <ac:spMk id="13" creationId="{8BBDD6CB-F561-E028-3822-DAAF08CF175B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3365793293" sldId="266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3365793293" sldId="266"/>
            <ac:spMk id="13" creationId="{1221C4A9-9C64-7E08-1DFD-CBF7AA368D91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2468871753" sldId="267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2468871753" sldId="267"/>
            <ac:spMk id="13" creationId="{14DCAEC8-370D-71AC-92DF-80DCB5BCFC78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1953588353" sldId="268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1953588353" sldId="268"/>
            <ac:spMk id="13" creationId="{11A02A06-7B94-DE0E-B6E8-F9104B2544EB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313520051" sldId="269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313520051" sldId="269"/>
            <ac:spMk id="13" creationId="{387F51BB-57DD-B5E4-3E3F-046E93A625F0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3089745942" sldId="270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3089745942" sldId="270"/>
            <ac:spMk id="13" creationId="{01C3D352-D4FF-B141-D8CD-F73E7E2C0591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416374644" sldId="271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416374644" sldId="271"/>
            <ac:spMk id="13" creationId="{BAA496B6-2B42-E27D-51D4-8943960CE039}"/>
          </ac:spMkLst>
        </pc:spChg>
      </pc:sldChg>
      <pc:sldChg chg="modSp">
        <pc:chgData name="Sarah Carter" userId="4b4e2a7e9c42e1b2" providerId="LiveId" clId="{8D6057C5-CC6E-4B6B-B274-D0DE73FDEE4F}" dt="2025-03-04T19:15:57.195" v="0"/>
        <pc:sldMkLst>
          <pc:docMk/>
          <pc:sldMk cId="133257649" sldId="272"/>
        </pc:sldMkLst>
        <pc:spChg chg="mod">
          <ac:chgData name="Sarah Carter" userId="4b4e2a7e9c42e1b2" providerId="LiveId" clId="{8D6057C5-CC6E-4B6B-B274-D0DE73FDEE4F}" dt="2025-03-04T19:15:57.195" v="0"/>
          <ac:spMkLst>
            <pc:docMk/>
            <pc:sldMk cId="133257649" sldId="272"/>
            <ac:spMk id="13" creationId="{D65A1A9C-EDCD-EEB4-2418-C006172E3E64}"/>
          </ac:spMkLst>
        </pc:spChg>
      </pc:sldChg>
    </pc:docChg>
  </pc:docChgLst>
  <pc:docChgLst>
    <pc:chgData name="Sarah Carter" userId="4b4e2a7e9c42e1b2" providerId="LiveId" clId="{50CF71F0-6412-4AC5-9619-D2ACAD6AEDCE}"/>
    <pc:docChg chg="modSld">
      <pc:chgData name="Sarah Carter" userId="4b4e2a7e9c42e1b2" providerId="LiveId" clId="{50CF71F0-6412-4AC5-9619-D2ACAD6AEDCE}" dt="2024-12-11T13:49:48.280" v="0" actId="1076"/>
      <pc:docMkLst>
        <pc:docMk/>
      </pc:docMkLst>
      <pc:sldChg chg="modSp mod">
        <pc:chgData name="Sarah Carter" userId="4b4e2a7e9c42e1b2" providerId="LiveId" clId="{50CF71F0-6412-4AC5-9619-D2ACAD6AEDCE}" dt="2024-12-11T13:49:48.280" v="0" actId="1076"/>
        <pc:sldMkLst>
          <pc:docMk/>
          <pc:sldMk cId="849436099" sldId="263"/>
        </pc:sldMkLst>
        <pc:picChg chg="mod">
          <ac:chgData name="Sarah Carter" userId="4b4e2a7e9c42e1b2" providerId="LiveId" clId="{50CF71F0-6412-4AC5-9619-D2ACAD6AEDCE}" dt="2024-12-11T13:49:48.280" v="0" actId="1076"/>
          <ac:picMkLst>
            <pc:docMk/>
            <pc:sldMk cId="849436099" sldId="263"/>
            <ac:picMk id="3" creationId="{D7C6A8DF-B5F9-AA26-FF25-2C250B0942D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5A1A1-3D33-05C8-794A-11B6BC6492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FFA192-3671-149F-04FE-58081DAE2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E1C8D-329E-6BA6-C403-23056FDEA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2BD6C-CC74-6C42-C451-B7D945B0D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7BD5D-B41D-60FD-F7ED-60B35198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2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4F037-DDD2-3B31-5F64-F3DAF9370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A76431-E013-4104-A5A1-87B0D902BA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C617C-06B5-4161-EB04-FA547AA01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243B0-B3E4-8991-1F89-B9FA2D240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D33BD-D74E-0231-ECF8-7A5D9D3FA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1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C8328F-1FA7-6EBE-5B5D-CF6B38D8B1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0BD0A-20E8-E51A-2B31-C535B6A56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4EAE98-BF67-2E82-911A-6DFE48C2E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1C300-DAD7-0BD5-F59E-3D5D03D62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592B1-287D-CFC5-658B-1529B0899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48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3A1B2-DAFC-A382-D173-4F3237B7D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3FC9F-547F-BD80-65FB-C6733AB17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F41E1-4250-66C0-ADC2-22223A088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DECF8-042D-053A-D4B2-702504327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16C15-5982-231A-A92D-E78B54880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53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2EFE8-3C4B-00D8-A1CE-211B316C1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C362A1-767D-D6FA-FB75-CD4B00C405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E0BF9-96E5-2576-60F5-4D7E2EE70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230F2-8AB8-011C-7050-689617D6A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03CFC-931D-BDA3-F1E0-1814C7CD8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4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5A162-CDBE-6637-B706-EC31EA3C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64411-82BA-35B3-8FA3-0035385D6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33848-2C46-6EA3-4805-DCAAB14FF3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40D1A-F404-3AF7-2209-E32BA957C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63962A-5A56-2B4E-56CF-A93A9F83C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2531B-080E-3BE0-E8F0-D23F6AF8C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4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BB87B-8EA8-2355-1EEF-72081FC62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E78B4-1909-4C8C-313F-DAE8BFADF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9AECF5-46A2-4BFD-0FB0-1D66F65F5F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4EB12C-F330-FF44-37A8-22CD665C5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A8DF50-B657-0EED-5884-510AD2EB3F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143348-8EFD-04D6-691C-B5635FB3A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6F6992-2EA3-D039-3678-4A4CD20B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2FDD9-EE65-4E4A-7BA1-B5490035C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50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ABEED-C14C-2D5C-7144-8CAC26425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8B5E7-60FB-8DB8-13C6-E846EBBCC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5DAA27-2EE5-95F0-F33D-DB745EA23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CA1839-39B8-783D-4263-7A142181F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50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9D51C0-9D6B-2609-2BA8-0D72E76C6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EED3B-C1FF-42F9-CA8C-56597053B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7F8E66-EB6C-6B34-62D4-FAFF5871E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50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10DC9-F83C-1BA4-FC23-CAA1E6B49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3C187-E9AA-C0F5-626B-36379C1CF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3CBFC4-3029-104E-7C7F-29D369B57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5221C8-F3CA-EBE3-9671-EC8576518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B6CA4F-5B42-17A5-ABE4-AB70B2DCE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5D169-07F2-6C24-867B-6F56275C9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47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2F7E3-63FE-75B0-70C3-EA9173DAF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FD9681-138D-A4F2-F32A-605A04D39A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F3EF36-500C-ED90-0B1C-D3FDAABCB4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5755A-B769-7D22-388F-9EB052B05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AF06C0-0AC3-9C04-87EA-E59B235AD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D27C69-5FDC-5360-3458-CFD1DD748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2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43C218-0574-4512-B458-FC7C5A8CC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4E980-50FC-6635-B186-5699CF791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3545E-DFC3-3BE5-92DF-B1ACE1DABB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AD0C66-22DE-4048-8BCB-90B085AE1B4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30842-C743-95F8-CDC2-34818E6ED2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FC28B-D2C6-765E-749A-574ABBE12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F8AA3B-06C9-4D74-A26D-D254FC8D4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72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2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2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image" Target="../media/image2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2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2.pn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image" Target="../media/image2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image" Target="../media/image2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2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2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4E3FE66-6743-4473-1770-B8D6D34E3B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2222500"/>
            <a:ext cx="5274401" cy="64897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023B152-5E7A-F228-D25A-D1CB106BFF79}"/>
              </a:ext>
            </a:extLst>
          </p:cNvPr>
          <p:cNvSpPr txBox="1"/>
          <p:nvPr/>
        </p:nvSpPr>
        <p:spPr>
          <a:xfrm>
            <a:off x="1250871" y="1660795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B2460D-AA86-D765-2149-9CB5D00C01D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81CE1F0-673D-F6EC-8707-2D883062B5C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2AFB7B-F910-C685-4746-26AC0A21D00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958B95-FCB3-45A7-FC83-A0E3D153DB7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2572364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C31F9402-408B-C4F8-5323-19CC3FFF08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01" y="2222656"/>
            <a:ext cx="5264079" cy="6477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1BDC0B1-9FF5-EE82-8399-794D3CF63388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863F4D-11FF-FC4B-86D1-CBBD81974ED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1E48C3-4666-63D8-A9FC-AA4DDB06D37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221C4A9-9C64-7E08-1DFD-CBF7AA368D9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865A82-3C49-BAA0-F74B-B28302C2433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365793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69B08580-BE81-E27E-F9C8-91AFC89ED2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20" y="2222656"/>
            <a:ext cx="5267960" cy="648177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C0C5D16-47B5-265F-D718-9A3E2B381DB9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585EB9-BECD-F8A0-75CB-596932DBD7B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94ACF33-8DD0-3619-BE95-B7ACDF119FC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4DCAEC8-370D-71AC-92DF-80DCB5BCFC7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3A3FFD-7AD6-5830-691E-A1FD42ADF60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2468871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6BF20676-00D8-7AA4-5250-4F57D0DF2A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20" y="2222656"/>
            <a:ext cx="5267960" cy="648177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6F149BA-5DFA-4A37-6256-A7C058C81CE8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CD8E08-838B-938A-55DB-0B31CF7F556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4BD0C55-045A-5AEE-B719-AED234C01BC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1A02A06-7B94-DE0E-B6E8-F9104B2544E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D59AE5-ABD7-3275-BD49-0CF4BB18264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1953588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7E15A47-70FA-27C4-24F4-F032650C51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2222500"/>
            <a:ext cx="5274401" cy="64897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0D7E46F-ABBB-5503-A3A9-E347FC835C94}"/>
              </a:ext>
            </a:extLst>
          </p:cNvPr>
          <p:cNvSpPr txBox="1"/>
          <p:nvPr/>
        </p:nvSpPr>
        <p:spPr>
          <a:xfrm>
            <a:off x="1250871" y="1660795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C6266D-E3DB-56ED-9820-44F0E16097F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401C1DB-AF3D-A17A-9065-9F61F9DC9CA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7F51BB-57DD-B5E4-3E3F-046E93A625F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E68682-25AC-9299-B347-33BC5A8DB59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13520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C8DFE611-C2D8-5626-D72E-AEE3F1D0A7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01" y="2209800"/>
            <a:ext cx="5264079" cy="6477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7F09CA7-E44B-757C-8809-AB0D6E64DA43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2D7FDC-BB22-526B-6D68-6EC72EDC85B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1FE6056-BCE7-AD02-D094-901220ED4E8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1C3D352-D4FF-B141-D8CD-F73E7E2C059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01C0F4-BEAD-198D-741D-013FC805EB0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089745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816FA3E6-DCED-8D17-5174-6E6C9A671A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20" y="2222656"/>
            <a:ext cx="5267960" cy="648177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95ED6ED-ADE6-811F-3B4A-CAC8DAC5F6FB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9E4924-0CD4-78CF-E83D-A80BBB026FD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7C24F76-99C9-9A82-11E8-60A026B23AA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AA496B6-2B42-E27D-51D4-8943960CE03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DAD24F-6B42-5B1B-3E6A-CD48A330278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416374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BEDD7E77-36E2-EB12-04C9-28ACC98F56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20" y="2222656"/>
            <a:ext cx="5267960" cy="648177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5BDF68A-27FD-35DA-E233-CA994001B0D1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CB5204-4060-FA75-2B58-5659B511680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AB5F6CE-154B-661C-9C60-163F09C0AF4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5A1A9C-EDCD-EEB4-2418-C006172E3E6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096FB9-803B-331C-E2FB-B78EC10F312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133257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2276D222-18F4-8462-CFD7-7110F341F9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01" y="2209800"/>
            <a:ext cx="5264079" cy="6477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1D2A9FF-F1C1-C826-AADB-8387DC829778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B1B6C6-AD9B-810E-8386-EE927601260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213CE61-6C97-591B-8F8C-5488FD07AB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842334-E8C9-5406-E120-D1831EEB174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0E309-743F-4ED9-F231-AFA4A27DD52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4114207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8DB1923A-335B-213D-7E3D-1C2E584906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20" y="2222656"/>
            <a:ext cx="5267960" cy="648177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2DB97C3-B041-A443-9A15-36E4538034C9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046FD0-8557-93EE-53F2-B9C1BCBE731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829D4B4-3D0A-07B2-AEE2-D75A5AE9463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42297B-4163-A8E3-2B35-48E517CD985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801594-82B7-ED84-3205-6C28DCC74D8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1133895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94130D82-DBC2-6880-D252-D40B057590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20" y="2209800"/>
            <a:ext cx="5267960" cy="648177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593DE68-133F-5CCC-9E6E-4FCC812820B2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72709D-6BBE-9711-31E2-35CD44BA674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7396EEF-1B60-2C44-FFAA-5845C4D7A93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728DD1-9E32-99E0-2811-11ABDF11BC9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57DFA3-C662-0A15-59BE-75D465F839C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572476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854AED20-7369-2F53-FD38-188362D907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2222500"/>
            <a:ext cx="5274401" cy="64897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4E9DFBE-7DF3-A255-81EC-852452607B1B}"/>
              </a:ext>
            </a:extLst>
          </p:cNvPr>
          <p:cNvSpPr txBox="1"/>
          <p:nvPr/>
        </p:nvSpPr>
        <p:spPr>
          <a:xfrm>
            <a:off x="1250871" y="1660795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0C9443-6C5A-10C8-FEF9-BB2CC69DBF3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E5BEC76-ED0B-C1C0-E862-519D3025E32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2940DA-37E3-B136-2299-5ADF3614CC7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A89504-2305-22D1-6A5F-7E85B7F61D4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280174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EB669E9A-8CA8-F531-ED87-5BAA36DD8F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01" y="2222656"/>
            <a:ext cx="5264079" cy="6477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1F4A746-5184-2AAD-6767-140A45C4A473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6EC46E-70B0-820C-6292-4E857205789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650F5BA-9717-6611-DC68-70DCF673F58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68554B7-616B-AC18-0DAF-1E3A4930A96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202CA1-5029-E744-5B4A-A10AAF3A3E4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936636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D7C6A8DF-B5F9-AA26-FF25-2C250B0942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20" y="2222656"/>
            <a:ext cx="5267960" cy="648177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601D79B-FC94-182F-3A91-D951160784C7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884977-8CB9-FF64-775C-23875B7699A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01BC4E8-6060-3164-51C1-6398654CF3C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13B523-FF13-3F7D-A037-CF6A1CF2B28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E4AA63-C7C0-4539-23AC-07F09E1409F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849436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01B1A364-4F7B-99E3-85F9-D2D3EC52A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220" y="2222656"/>
            <a:ext cx="5267960" cy="648177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130025F-2DC0-099D-2744-14DEB02BB856}"/>
              </a:ext>
            </a:extLst>
          </p:cNvPr>
          <p:cNvSpPr txBox="1"/>
          <p:nvPr/>
        </p:nvSpPr>
        <p:spPr>
          <a:xfrm>
            <a:off x="1252220" y="1662454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68FCBA-2E17-CAC6-4A47-6D2BD51E8AB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391356E-2DF6-E54F-5C18-EA82CB27106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C1C97E-97FE-8664-C0E7-55EF3050066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ED13AE-5963-2437-86A1-D735446E003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2480790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BB8EFAF-8CE5-5944-8686-BF2D6BC685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2222500"/>
            <a:ext cx="5274401" cy="64897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0DB28A6-DE45-18A4-1966-1B07386D371C}"/>
              </a:ext>
            </a:extLst>
          </p:cNvPr>
          <p:cNvSpPr txBox="1"/>
          <p:nvPr/>
        </p:nvSpPr>
        <p:spPr>
          <a:xfrm>
            <a:off x="1250871" y="1660795"/>
            <a:ext cx="526796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50828D-2D1E-E29C-F347-61ABFF54BC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2D1B264-7B5D-0C35-26B1-E57FEFFF81F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BBDD6CB-F561-E028-3822-DAAF08CF175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7A9067-FE46-88FA-1337-0D4F75F9407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825219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RESULT" val="slide-257-6"/>
  <p:tag name="SLIDES" val="1,2,3,4,5,6,7,8,9,10,11,12,13,14,15,1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59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59-1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59-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0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0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0-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0-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1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1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1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RESULT" val="slide-257-7"/>
  <p:tag name="SLIDES" val="1,2,3,4,5,6,7,8,9,10,11,12,13,14,15,1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1-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2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2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2-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2-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3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3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3-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3-1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4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RESULT" val="slide-257-8"/>
  <p:tag name="SLIDES" val="1,2,3,4,5,6,7,8,9,10,11,12,13,14,15,1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4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4-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4-1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5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5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5-1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5-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6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6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6-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RESULT" val="slide-257-9"/>
  <p:tag name="SLIDES" val="1,2,3,4,5,6,7,8,9,10,11,12,13,14,15,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6-1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7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7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7-1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7-1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8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8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8-1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8-1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69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58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69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69-1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69-1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70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70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70-1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70-1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71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71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71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58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71-1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72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72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72-1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72-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,13,14,15,16"/>
  <p:tag name="RESULT" val="slide-258-1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,13,14,15,16"/>
  <p:tag name="RESULT" val="slide-258-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59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736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2024-12-11T03:32:07Z</dcterms:created>
  <dcterms:modified xsi:type="dcterms:W3CDTF">2025-03-04T19:15:58Z</dcterms:modified>
</cp:coreProperties>
</file>