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3761314-0FEB-4A50-A7AC-83C8E7516B56}"/>
    <pc:docChg chg="custSel modSld">
      <pc:chgData name="Sarah Carter" userId="4b4e2a7e9c42e1b2" providerId="LiveId" clId="{43761314-0FEB-4A50-A7AC-83C8E7516B56}" dt="2024-12-08T02:58:27.165" v="159" actId="20577"/>
      <pc:docMkLst>
        <pc:docMk/>
      </pc:docMkLst>
      <pc:sldChg chg="modSp mod">
        <pc:chgData name="Sarah Carter" userId="4b4e2a7e9c42e1b2" providerId="LiveId" clId="{43761314-0FEB-4A50-A7AC-83C8E7516B56}" dt="2024-12-08T02:58:23.527" v="31" actId="20577"/>
        <pc:sldMkLst>
          <pc:docMk/>
          <pc:sldMk cId="1330528622" sldId="262"/>
        </pc:sldMkLst>
        <pc:spChg chg="mod">
          <ac:chgData name="Sarah Carter" userId="4b4e2a7e9c42e1b2" providerId="LiveId" clId="{43761314-0FEB-4A50-A7AC-83C8E7516B56}" dt="2024-12-08T02:58:22.570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43761314-0FEB-4A50-A7AC-83C8E7516B56}" dt="2024-12-08T02:58:22.633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43761314-0FEB-4A50-A7AC-83C8E7516B56}" dt="2024-12-08T02:58:22.665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43761314-0FEB-4A50-A7AC-83C8E7516B56}" dt="2024-12-08T02:58:22.696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43761314-0FEB-4A50-A7AC-83C8E7516B56}" dt="2024-12-08T02:58:22.728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43761314-0FEB-4A50-A7AC-83C8E7516B56}" dt="2024-12-08T02:58:22.759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43761314-0FEB-4A50-A7AC-83C8E7516B56}" dt="2024-12-08T02:58:22.791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43761314-0FEB-4A50-A7AC-83C8E7516B56}" dt="2024-12-08T02:58:22.826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43761314-0FEB-4A50-A7AC-83C8E7516B56}" dt="2024-12-08T02:58:22.854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43761314-0FEB-4A50-A7AC-83C8E7516B56}" dt="2024-12-08T02:58:22.886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43761314-0FEB-4A50-A7AC-83C8E7516B56}" dt="2024-12-08T02:58:22.926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43761314-0FEB-4A50-A7AC-83C8E7516B56}" dt="2024-12-08T02:58:22.959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43761314-0FEB-4A50-A7AC-83C8E7516B56}" dt="2024-12-08T02:58:22.980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43761314-0FEB-4A50-A7AC-83C8E7516B56}" dt="2024-12-08T02:58:23.017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43761314-0FEB-4A50-A7AC-83C8E7516B56}" dt="2024-12-08T02:58:23.059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43761314-0FEB-4A50-A7AC-83C8E7516B56}" dt="2024-12-08T02:58:23.091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43761314-0FEB-4A50-A7AC-83C8E7516B56}" dt="2024-12-08T02:58:23.122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43761314-0FEB-4A50-A7AC-83C8E7516B56}" dt="2024-12-08T02:58:23.138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43761314-0FEB-4A50-A7AC-83C8E7516B56}" dt="2024-12-08T02:58:23.169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43761314-0FEB-4A50-A7AC-83C8E7516B56}" dt="2024-12-08T02:58:23.200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43761314-0FEB-4A50-A7AC-83C8E7516B56}" dt="2024-12-08T02:58:23.227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43761314-0FEB-4A50-A7AC-83C8E7516B56}" dt="2024-12-08T02:58:23.248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43761314-0FEB-4A50-A7AC-83C8E7516B56}" dt="2024-12-08T02:58:23.280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43761314-0FEB-4A50-A7AC-83C8E7516B56}" dt="2024-12-08T02:58:23.295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43761314-0FEB-4A50-A7AC-83C8E7516B56}" dt="2024-12-08T02:58:23.327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43761314-0FEB-4A50-A7AC-83C8E7516B56}" dt="2024-12-08T02:58:23.358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43761314-0FEB-4A50-A7AC-83C8E7516B56}" dt="2024-12-08T02:58:23.374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43761314-0FEB-4A50-A7AC-83C8E7516B56}" dt="2024-12-08T02:58:23.405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43761314-0FEB-4A50-A7AC-83C8E7516B56}" dt="2024-12-08T02:58:23.427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43761314-0FEB-4A50-A7AC-83C8E7516B56}" dt="2024-12-08T02:58:23.452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43761314-0FEB-4A50-A7AC-83C8E7516B56}" dt="2024-12-08T02:58:23.484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43761314-0FEB-4A50-A7AC-83C8E7516B56}" dt="2024-12-08T02:58:23.527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43761314-0FEB-4A50-A7AC-83C8E7516B56}" dt="2024-12-08T02:58:24.382" v="59" actId="20577"/>
        <pc:sldMkLst>
          <pc:docMk/>
          <pc:sldMk cId="171190536" sldId="263"/>
        </pc:sldMkLst>
        <pc:spChg chg="mod">
          <ac:chgData name="Sarah Carter" userId="4b4e2a7e9c42e1b2" providerId="LiveId" clId="{43761314-0FEB-4A50-A7AC-83C8E7516B56}" dt="2024-12-08T02:58:23.673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43761314-0FEB-4A50-A7AC-83C8E7516B56}" dt="2024-12-08T02:58:23.689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43761314-0FEB-4A50-A7AC-83C8E7516B56}" dt="2024-12-08T02:58:23.727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43761314-0FEB-4A50-A7AC-83C8E7516B56}" dt="2024-12-08T02:58:23.752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43761314-0FEB-4A50-A7AC-83C8E7516B56}" dt="2024-12-08T02:58:23.768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43761314-0FEB-4A50-A7AC-83C8E7516B56}" dt="2024-12-08T02:58:23.799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43761314-0FEB-4A50-A7AC-83C8E7516B56}" dt="2024-12-08T02:58:23.831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43761314-0FEB-4A50-A7AC-83C8E7516B56}" dt="2024-12-08T02:58:23.847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43761314-0FEB-4A50-A7AC-83C8E7516B56}" dt="2024-12-08T02:58:23.878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43761314-0FEB-4A50-A7AC-83C8E7516B56}" dt="2024-12-08T02:58:23.894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43761314-0FEB-4A50-A7AC-83C8E7516B56}" dt="2024-12-08T02:58:23.927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43761314-0FEB-4A50-A7AC-83C8E7516B56}" dt="2024-12-08T02:58:23.957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43761314-0FEB-4A50-A7AC-83C8E7516B56}" dt="2024-12-08T02:58:23.973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43761314-0FEB-4A50-A7AC-83C8E7516B56}" dt="2024-12-08T02:58:24.004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43761314-0FEB-4A50-A7AC-83C8E7516B56}" dt="2024-12-08T02:58:24.036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43761314-0FEB-4A50-A7AC-83C8E7516B56}" dt="2024-12-08T02:58:24.069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43761314-0FEB-4A50-A7AC-83C8E7516B56}" dt="2024-12-08T02:58:24.084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43761314-0FEB-4A50-A7AC-83C8E7516B56}" dt="2024-12-08T02:58:24.117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43761314-0FEB-4A50-A7AC-83C8E7516B56}" dt="2024-12-08T02:58:24.147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43761314-0FEB-4A50-A7AC-83C8E7516B56}" dt="2024-12-08T02:58:24.178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43761314-0FEB-4A50-A7AC-83C8E7516B56}" dt="2024-12-08T02:58:24.194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43761314-0FEB-4A50-A7AC-83C8E7516B56}" dt="2024-12-08T02:58:24.228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43761314-0FEB-4A50-A7AC-83C8E7516B56}" dt="2024-12-08T02:58:24.257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43761314-0FEB-4A50-A7AC-83C8E7516B56}" dt="2024-12-08T02:58:24.272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43761314-0FEB-4A50-A7AC-83C8E7516B56}" dt="2024-12-08T02:58:24.304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43761314-0FEB-4A50-A7AC-83C8E7516B56}" dt="2024-12-08T02:58:24.335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43761314-0FEB-4A50-A7AC-83C8E7516B56}" dt="2024-12-08T02:58:24.351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43761314-0FEB-4A50-A7AC-83C8E7516B56}" dt="2024-12-08T02:58:24.382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43761314-0FEB-4A50-A7AC-83C8E7516B56}" dt="2024-12-08T02:58:25.043" v="78" actId="20577"/>
        <pc:sldMkLst>
          <pc:docMk/>
          <pc:sldMk cId="718666987" sldId="264"/>
        </pc:sldMkLst>
        <pc:spChg chg="mod">
          <ac:chgData name="Sarah Carter" userId="4b4e2a7e9c42e1b2" providerId="LiveId" clId="{43761314-0FEB-4A50-A7AC-83C8E7516B56}" dt="2024-12-08T02:58:24.528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43761314-0FEB-4A50-A7AC-83C8E7516B56}" dt="2024-12-08T02:58:24.555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43761314-0FEB-4A50-A7AC-83C8E7516B56}" dt="2024-12-08T02:58:24.618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43761314-0FEB-4A50-A7AC-83C8E7516B56}" dt="2024-12-08T02:58:24.634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43761314-0FEB-4A50-A7AC-83C8E7516B56}" dt="2024-12-08T02:58:24.665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43761314-0FEB-4A50-A7AC-83C8E7516B56}" dt="2024-12-08T02:58:24.681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43761314-0FEB-4A50-A7AC-83C8E7516B56}" dt="2024-12-08T02:58:24.712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43761314-0FEB-4A50-A7AC-83C8E7516B56}" dt="2024-12-08T02:58:24.743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43761314-0FEB-4A50-A7AC-83C8E7516B56}" dt="2024-12-08T02:58:24.759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43761314-0FEB-4A50-A7AC-83C8E7516B56}" dt="2024-12-08T02:58:24.790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43761314-0FEB-4A50-A7AC-83C8E7516B56}" dt="2024-12-08T02:58:24.806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43761314-0FEB-4A50-A7AC-83C8E7516B56}" dt="2024-12-08T02:58:24.838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43761314-0FEB-4A50-A7AC-83C8E7516B56}" dt="2024-12-08T02:58:24.869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43761314-0FEB-4A50-A7AC-83C8E7516B56}" dt="2024-12-08T02:58:24.904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43761314-0FEB-4A50-A7AC-83C8E7516B56}" dt="2024-12-08T02:58:24.932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43761314-0FEB-4A50-A7AC-83C8E7516B56}" dt="2024-12-08T02:58:24.964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43761314-0FEB-4A50-A7AC-83C8E7516B56}" dt="2024-12-08T02:58:24.995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43761314-0FEB-4A50-A7AC-83C8E7516B56}" dt="2024-12-08T02:58:25.011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43761314-0FEB-4A50-A7AC-83C8E7516B56}" dt="2024-12-08T02:58:25.043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43761314-0FEB-4A50-A7AC-83C8E7516B56}" dt="2024-12-08T02:58:25.687" v="99" actId="20577"/>
        <pc:sldMkLst>
          <pc:docMk/>
          <pc:sldMk cId="3044379330" sldId="265"/>
        </pc:sldMkLst>
        <pc:spChg chg="mod">
          <ac:chgData name="Sarah Carter" userId="4b4e2a7e9c42e1b2" providerId="LiveId" clId="{43761314-0FEB-4A50-A7AC-83C8E7516B56}" dt="2024-12-08T02:58:25.199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43761314-0FEB-4A50-A7AC-83C8E7516B56}" dt="2024-12-08T02:58:25.231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43761314-0FEB-4A50-A7AC-83C8E7516B56}" dt="2024-12-08T02:58:25.263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43761314-0FEB-4A50-A7AC-83C8E7516B56}" dt="2024-12-08T02:58:25.278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43761314-0FEB-4A50-A7AC-83C8E7516B56}" dt="2024-12-08T02:58:25.310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43761314-0FEB-4A50-A7AC-83C8E7516B56}" dt="2024-12-08T02:58:25.341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43761314-0FEB-4A50-A7AC-83C8E7516B56}" dt="2024-12-08T02:58:25.372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43761314-0FEB-4A50-A7AC-83C8E7516B56}" dt="2024-12-08T02:58:25.388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43761314-0FEB-4A50-A7AC-83C8E7516B56}" dt="2024-12-08T02:58:25.419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43761314-0FEB-4A50-A7AC-83C8E7516B56}" dt="2024-12-08T02:58:25.435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43761314-0FEB-4A50-A7AC-83C8E7516B56}" dt="2024-12-08T02:58:25.467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43761314-0FEB-4A50-A7AC-83C8E7516B56}" dt="2024-12-08T02:58:25.498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43761314-0FEB-4A50-A7AC-83C8E7516B56}" dt="2024-12-08T02:58:25.514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43761314-0FEB-4A50-A7AC-83C8E7516B56}" dt="2024-12-08T02:58:25.529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43761314-0FEB-4A50-A7AC-83C8E7516B56}" dt="2024-12-08T02:58:25.561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43761314-0FEB-4A50-A7AC-83C8E7516B56}" dt="2024-12-08T02:58:25.576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43761314-0FEB-4A50-A7AC-83C8E7516B56}" dt="2024-12-08T02:58:25.608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43761314-0FEB-4A50-A7AC-83C8E7516B56}" dt="2024-12-08T02:58:25.623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43761314-0FEB-4A50-A7AC-83C8E7516B56}" dt="2024-12-08T02:58:25.639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43761314-0FEB-4A50-A7AC-83C8E7516B56}" dt="2024-12-08T02:58:25.671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43761314-0FEB-4A50-A7AC-83C8E7516B56}" dt="2024-12-08T02:58:25.687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43761314-0FEB-4A50-A7AC-83C8E7516B56}" dt="2024-12-08T02:58:26.127" v="114" actId="20577"/>
        <pc:sldMkLst>
          <pc:docMk/>
          <pc:sldMk cId="2811299651" sldId="266"/>
        </pc:sldMkLst>
        <pc:spChg chg="mod">
          <ac:chgData name="Sarah Carter" userId="4b4e2a7e9c42e1b2" providerId="LiveId" clId="{43761314-0FEB-4A50-A7AC-83C8E7516B56}" dt="2024-12-08T02:58:25.797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43761314-0FEB-4A50-A7AC-83C8E7516B56}" dt="2024-12-08T02:58:25.830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43761314-0FEB-4A50-A7AC-83C8E7516B56}" dt="2024-12-08T02:58:25.844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43761314-0FEB-4A50-A7AC-83C8E7516B56}" dt="2024-12-08T02:58:25.876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43761314-0FEB-4A50-A7AC-83C8E7516B56}" dt="2024-12-08T02:58:25.891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43761314-0FEB-4A50-A7AC-83C8E7516B56}" dt="2024-12-08T02:58:25.923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43761314-0FEB-4A50-A7AC-83C8E7516B56}" dt="2024-12-08T02:58:25.939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43761314-0FEB-4A50-A7AC-83C8E7516B56}" dt="2024-12-08T02:58:25.954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43761314-0FEB-4A50-A7AC-83C8E7516B56}" dt="2024-12-08T02:58:25.986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43761314-0FEB-4A50-A7AC-83C8E7516B56}" dt="2024-12-08T02:58:26.017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43761314-0FEB-4A50-A7AC-83C8E7516B56}" dt="2024-12-08T02:58:26.033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43761314-0FEB-4A50-A7AC-83C8E7516B56}" dt="2024-12-08T02:58:26.049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43761314-0FEB-4A50-A7AC-83C8E7516B56}" dt="2024-12-08T02:58:26.080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43761314-0FEB-4A50-A7AC-83C8E7516B56}" dt="2024-12-08T02:58:26.096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43761314-0FEB-4A50-A7AC-83C8E7516B56}" dt="2024-12-08T02:58:26.127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43761314-0FEB-4A50-A7AC-83C8E7516B56}" dt="2024-12-08T02:58:27.165" v="159" actId="20577"/>
        <pc:sldMkLst>
          <pc:docMk/>
          <pc:sldMk cId="2722611762" sldId="267"/>
        </pc:sldMkLst>
        <pc:spChg chg="mod">
          <ac:chgData name="Sarah Carter" userId="4b4e2a7e9c42e1b2" providerId="LiveId" clId="{43761314-0FEB-4A50-A7AC-83C8E7516B56}" dt="2024-12-08T02:58:26.238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43761314-0FEB-4A50-A7AC-83C8E7516B56}" dt="2024-12-08T02:58:26.254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43761314-0FEB-4A50-A7AC-83C8E7516B56}" dt="2024-12-08T02:58:26.285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43761314-0FEB-4A50-A7AC-83C8E7516B56}" dt="2024-12-08T02:58:26.302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43761314-0FEB-4A50-A7AC-83C8E7516B56}" dt="2024-12-08T02:58:26.330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43761314-0FEB-4A50-A7AC-83C8E7516B56}" dt="2024-12-08T02:58:26.348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43761314-0FEB-4A50-A7AC-83C8E7516B56}" dt="2024-12-08T02:58:26.365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43761314-0FEB-4A50-A7AC-83C8E7516B56}" dt="2024-12-08T02:58:26.380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43761314-0FEB-4A50-A7AC-83C8E7516B56}" dt="2024-12-08T02:58:26.431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43761314-0FEB-4A50-A7AC-83C8E7516B56}" dt="2024-12-08T02:58:26.443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43761314-0FEB-4A50-A7AC-83C8E7516B56}" dt="2024-12-08T02:58:26.474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43761314-0FEB-4A50-A7AC-83C8E7516B56}" dt="2024-12-08T02:58:26.490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43761314-0FEB-4A50-A7AC-83C8E7516B56}" dt="2024-12-08T02:58:26.521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43761314-0FEB-4A50-A7AC-83C8E7516B56}" dt="2024-12-08T02:58:26.537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43761314-0FEB-4A50-A7AC-83C8E7516B56}" dt="2024-12-08T02:58:26.552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43761314-0FEB-4A50-A7AC-83C8E7516B56}" dt="2024-12-08T02:58:26.568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43761314-0FEB-4A50-A7AC-83C8E7516B56}" dt="2024-12-08T02:58:26.600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43761314-0FEB-4A50-A7AC-83C8E7516B56}" dt="2024-12-08T02:58:26.615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43761314-0FEB-4A50-A7AC-83C8E7516B56}" dt="2024-12-08T02:58:26.631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43761314-0FEB-4A50-A7AC-83C8E7516B56}" dt="2024-12-08T02:58:26.646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43761314-0FEB-4A50-A7AC-83C8E7516B56}" dt="2024-12-08T02:58:26.678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43761314-0FEB-4A50-A7AC-83C8E7516B56}" dt="2024-12-08T02:58:26.693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43761314-0FEB-4A50-A7AC-83C8E7516B56}" dt="2024-12-08T02:58:26.709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43761314-0FEB-4A50-A7AC-83C8E7516B56}" dt="2024-12-08T02:58:26.741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43761314-0FEB-4A50-A7AC-83C8E7516B56}" dt="2024-12-08T02:58:26.757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43761314-0FEB-4A50-A7AC-83C8E7516B56}" dt="2024-12-08T02:58:26.772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43761314-0FEB-4A50-A7AC-83C8E7516B56}" dt="2024-12-08T02:58:26.788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43761314-0FEB-4A50-A7AC-83C8E7516B56}" dt="2024-12-08T02:58:26.819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43761314-0FEB-4A50-A7AC-83C8E7516B56}" dt="2024-12-08T02:58:26.835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43761314-0FEB-4A50-A7AC-83C8E7516B56}" dt="2024-12-08T02:58:26.854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43761314-0FEB-4A50-A7AC-83C8E7516B56}" dt="2024-12-08T02:58:26.866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43761314-0FEB-4A50-A7AC-83C8E7516B56}" dt="2024-12-08T02:58:26.897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43761314-0FEB-4A50-A7AC-83C8E7516B56}" dt="2024-12-08T02:58:26.913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43761314-0FEB-4A50-A7AC-83C8E7516B56}" dt="2024-12-08T02:58:26.931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43761314-0FEB-4A50-A7AC-83C8E7516B56}" dt="2024-12-08T02:58:26.961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43761314-0FEB-4A50-A7AC-83C8E7516B56}" dt="2024-12-08T02:58:26.976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43761314-0FEB-4A50-A7AC-83C8E7516B56}" dt="2024-12-08T02:58:26.992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43761314-0FEB-4A50-A7AC-83C8E7516B56}" dt="2024-12-08T02:58:27.023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43761314-0FEB-4A50-A7AC-83C8E7516B56}" dt="2024-12-08T02:58:27.039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43761314-0FEB-4A50-A7AC-83C8E7516B56}" dt="2024-12-08T02:58:27.055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43761314-0FEB-4A50-A7AC-83C8E7516B56}" dt="2024-12-08T02:58:27.086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43761314-0FEB-4A50-A7AC-83C8E7516B56}" dt="2024-12-08T02:58:27.102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43761314-0FEB-4A50-A7AC-83C8E7516B56}" dt="2024-12-08T02:58:27.118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43761314-0FEB-4A50-A7AC-83C8E7516B56}" dt="2024-12-08T02:58:27.134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43761314-0FEB-4A50-A7AC-83C8E7516B56}" dt="2024-12-08T02:58:27.165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1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50136"/>
              </p:ext>
            </p:extLst>
          </p:nvPr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362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BAA25-7B20-8EFB-1376-7F0B6B2466FE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392F1-C920-05C3-BC7A-C053923ACA4F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3590DE-EA06-3545-62E5-ED7FE7F68DA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784E70-F472-3C82-A510-586EA7E2AD3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2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C76BD-0836-BF8C-5EBB-D764BB48FA8C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71C9-8371-2874-55F3-679F7A093FA0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798631-44FC-3B1B-490D-D4D875CDD1EF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456309-F71D-CDC9-0B24-2AB67E5C7ABF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3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629CDE-129E-4B00-ADC8-54D57396D66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C209F0-BC29-4938-8888-C043E374DCB1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CE21E9-B31F-6A8C-A181-E6FB982C86F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306F95-2292-58AA-9037-49D782671E76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4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77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7047D-F753-929D-A822-67782B13F0B7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C8D71-1175-88A7-044C-F93E68FC2738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7D15E1-A478-B26B-7261-5227C2786845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85DBCD-F9D8-6234-67C5-7227ED0B24B7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5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EDB8F8-C6B9-B42A-B62A-BBE29345E076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279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362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517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2024-12-08T02:58:33Z</dcterms:modified>
</cp:coreProperties>
</file>