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4AD4EB8-E16E-4213-B2AB-56A49711B79C}"/>
    <pc:docChg chg="custSel modSld">
      <pc:chgData name="Sarah Carter" userId="4b4e2a7e9c42e1b2" providerId="LiveId" clId="{44AD4EB8-E16E-4213-B2AB-56A49711B79C}" dt="2024-12-08T03:00:31.662" v="159" actId="20577"/>
      <pc:docMkLst>
        <pc:docMk/>
      </pc:docMkLst>
      <pc:sldChg chg="modSp mod">
        <pc:chgData name="Sarah Carter" userId="4b4e2a7e9c42e1b2" providerId="LiveId" clId="{44AD4EB8-E16E-4213-B2AB-56A49711B79C}" dt="2024-12-08T03:00:27.599" v="31" actId="20577"/>
        <pc:sldMkLst>
          <pc:docMk/>
          <pc:sldMk cId="1330528622" sldId="262"/>
        </pc:sldMkLst>
        <pc:spChg chg="mod">
          <ac:chgData name="Sarah Carter" userId="4b4e2a7e9c42e1b2" providerId="LiveId" clId="{44AD4EB8-E16E-4213-B2AB-56A49711B79C}" dt="2024-12-08T03:00:26.687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44AD4EB8-E16E-4213-B2AB-56A49711B79C}" dt="2024-12-08T03:00:26.751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44AD4EB8-E16E-4213-B2AB-56A49711B79C}" dt="2024-12-08T03:00:26.782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44AD4EB8-E16E-4213-B2AB-56A49711B79C}" dt="2024-12-08T03:00:26.808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44AD4EB8-E16E-4213-B2AB-56A49711B79C}" dt="2024-12-08T03:00:26.836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44AD4EB8-E16E-4213-B2AB-56A49711B79C}" dt="2024-12-08T03:00:26.868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44AD4EB8-E16E-4213-B2AB-56A49711B79C}" dt="2024-12-08T03:00:26.898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44AD4EB8-E16E-4213-B2AB-56A49711B79C}" dt="2024-12-08T03:00:26.924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44AD4EB8-E16E-4213-B2AB-56A49711B79C}" dt="2024-12-08T03:00:26.955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44AD4EB8-E16E-4213-B2AB-56A49711B79C}" dt="2024-12-08T03:00:26.971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44AD4EB8-E16E-4213-B2AB-56A49711B79C}" dt="2024-12-08T03:00:27.007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44AD4EB8-E16E-4213-B2AB-56A49711B79C}" dt="2024-12-08T03:00:27.034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44AD4EB8-E16E-4213-B2AB-56A49711B79C}" dt="2024-12-08T03:00:27.065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44AD4EB8-E16E-4213-B2AB-56A49711B79C}" dt="2024-12-08T03:00:27.097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44AD4EB8-E16E-4213-B2AB-56A49711B79C}" dt="2024-12-08T03:00:27.113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44AD4EB8-E16E-4213-B2AB-56A49711B79C}" dt="2024-12-08T03:00:27.144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44AD4EB8-E16E-4213-B2AB-56A49711B79C}" dt="2024-12-08T03:00:27.175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44AD4EB8-E16E-4213-B2AB-56A49711B79C}" dt="2024-12-08T03:00:27.210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44AD4EB8-E16E-4213-B2AB-56A49711B79C}" dt="2024-12-08T03:00:27.222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44AD4EB8-E16E-4213-B2AB-56A49711B79C}" dt="2024-12-08T03:00:27.254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44AD4EB8-E16E-4213-B2AB-56A49711B79C}" dt="2024-12-08T03:00:27.285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44AD4EB8-E16E-4213-B2AB-56A49711B79C}" dt="2024-12-08T03:00:27.316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44AD4EB8-E16E-4213-B2AB-56A49711B79C}" dt="2024-12-08T03:00:27.332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44AD4EB8-E16E-4213-B2AB-56A49711B79C}" dt="2024-12-08T03:00:27.363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44AD4EB8-E16E-4213-B2AB-56A49711B79C}" dt="2024-12-08T03:00:27.395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44AD4EB8-E16E-4213-B2AB-56A49711B79C}" dt="2024-12-08T03:00:27.426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44AD4EB8-E16E-4213-B2AB-56A49711B79C}" dt="2024-12-08T03:00:27.442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44AD4EB8-E16E-4213-B2AB-56A49711B79C}" dt="2024-12-08T03:00:27.474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44AD4EB8-E16E-4213-B2AB-56A49711B79C}" dt="2024-12-08T03:00:27.508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44AD4EB8-E16E-4213-B2AB-56A49711B79C}" dt="2024-12-08T03:00:27.521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44AD4EB8-E16E-4213-B2AB-56A49711B79C}" dt="2024-12-08T03:00:27.552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44AD4EB8-E16E-4213-B2AB-56A49711B79C}" dt="2024-12-08T03:00:27.599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44AD4EB8-E16E-4213-B2AB-56A49711B79C}" dt="2024-12-08T03:00:28.477" v="59" actId="20577"/>
        <pc:sldMkLst>
          <pc:docMk/>
          <pc:sldMk cId="171190536" sldId="263"/>
        </pc:sldMkLst>
        <pc:spChg chg="mod">
          <ac:chgData name="Sarah Carter" userId="4b4e2a7e9c42e1b2" providerId="LiveId" clId="{44AD4EB8-E16E-4213-B2AB-56A49711B79C}" dt="2024-12-08T03:00:27.740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44AD4EB8-E16E-4213-B2AB-56A49711B79C}" dt="2024-12-08T03:00:27.809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44AD4EB8-E16E-4213-B2AB-56A49711B79C}" dt="2024-12-08T03:00:27.834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44AD4EB8-E16E-4213-B2AB-56A49711B79C}" dt="2024-12-08T03:00:27.865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44AD4EB8-E16E-4213-B2AB-56A49711B79C}" dt="2024-12-08T03:00:27.881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44AD4EB8-E16E-4213-B2AB-56A49711B79C}" dt="2024-12-08T03:00:27.912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44AD4EB8-E16E-4213-B2AB-56A49711B79C}" dt="2024-12-08T03:00:27.928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44AD4EB8-E16E-4213-B2AB-56A49711B79C}" dt="2024-12-08T03:00:27.959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44AD4EB8-E16E-4213-B2AB-56A49711B79C}" dt="2024-12-08T03:00:27.990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44AD4EB8-E16E-4213-B2AB-56A49711B79C}" dt="2024-12-08T03:00:28.009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44AD4EB8-E16E-4213-B2AB-56A49711B79C}" dt="2024-12-08T03:00:28.038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44AD4EB8-E16E-4213-B2AB-56A49711B79C}" dt="2024-12-08T03:00:28.069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44AD4EB8-E16E-4213-B2AB-56A49711B79C}" dt="2024-12-08T03:00:28.085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44AD4EB8-E16E-4213-B2AB-56A49711B79C}" dt="2024-12-08T03:00:28.116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44AD4EB8-E16E-4213-B2AB-56A49711B79C}" dt="2024-12-08T03:00:28.148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44AD4EB8-E16E-4213-B2AB-56A49711B79C}" dt="2024-12-08T03:00:28.163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44AD4EB8-E16E-4213-B2AB-56A49711B79C}" dt="2024-12-08T03:00:28.195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44AD4EB8-E16E-4213-B2AB-56A49711B79C}" dt="2024-12-08T03:00:28.210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44AD4EB8-E16E-4213-B2AB-56A49711B79C}" dt="2024-12-08T03:00:28.242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44AD4EB8-E16E-4213-B2AB-56A49711B79C}" dt="2024-12-08T03:00:28.273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44AD4EB8-E16E-4213-B2AB-56A49711B79C}" dt="2024-12-08T03:00:28.289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44AD4EB8-E16E-4213-B2AB-56A49711B79C}" dt="2024-12-08T03:00:28.320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44AD4EB8-E16E-4213-B2AB-56A49711B79C}" dt="2024-12-08T03:00:28.352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44AD4EB8-E16E-4213-B2AB-56A49711B79C}" dt="2024-12-08T03:00:28.367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44AD4EB8-E16E-4213-B2AB-56A49711B79C}" dt="2024-12-08T03:00:28.398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44AD4EB8-E16E-4213-B2AB-56A49711B79C}" dt="2024-12-08T03:00:28.414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44AD4EB8-E16E-4213-B2AB-56A49711B79C}" dt="2024-12-08T03:00:28.446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44AD4EB8-E16E-4213-B2AB-56A49711B79C}" dt="2024-12-08T03:00:28.477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44AD4EB8-E16E-4213-B2AB-56A49711B79C}" dt="2024-12-08T03:00:29.122" v="78" actId="20577"/>
        <pc:sldMkLst>
          <pc:docMk/>
          <pc:sldMk cId="718666987" sldId="264"/>
        </pc:sldMkLst>
        <pc:spChg chg="mod">
          <ac:chgData name="Sarah Carter" userId="4b4e2a7e9c42e1b2" providerId="LiveId" clId="{44AD4EB8-E16E-4213-B2AB-56A49711B79C}" dt="2024-12-08T03:00:28.618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44AD4EB8-E16E-4213-B2AB-56A49711B79C}" dt="2024-12-08T03:00:28.649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44AD4EB8-E16E-4213-B2AB-56A49711B79C}" dt="2024-12-08T03:00:28.681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44AD4EB8-E16E-4213-B2AB-56A49711B79C}" dt="2024-12-08T03:00:28.712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44AD4EB8-E16E-4213-B2AB-56A49711B79C}" dt="2024-12-08T03:00:28.743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44AD4EB8-E16E-4213-B2AB-56A49711B79C}" dt="2024-12-08T03:00:28.759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44AD4EB8-E16E-4213-B2AB-56A49711B79C}" dt="2024-12-08T03:00:28.790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44AD4EB8-E16E-4213-B2AB-56A49711B79C}" dt="2024-12-08T03:00:28.822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44AD4EB8-E16E-4213-B2AB-56A49711B79C}" dt="2024-12-08T03:00:28.849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44AD4EB8-E16E-4213-B2AB-56A49711B79C}" dt="2024-12-08T03:00:28.869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44AD4EB8-E16E-4213-B2AB-56A49711B79C}" dt="2024-12-08T03:00:28.901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44AD4EB8-E16E-4213-B2AB-56A49711B79C}" dt="2024-12-08T03:00:28.916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44AD4EB8-E16E-4213-B2AB-56A49711B79C}" dt="2024-12-08T03:00:28.948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44AD4EB8-E16E-4213-B2AB-56A49711B79C}" dt="2024-12-08T03:00:28.980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44AD4EB8-E16E-4213-B2AB-56A49711B79C}" dt="2024-12-08T03:00:28.995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44AD4EB8-E16E-4213-B2AB-56A49711B79C}" dt="2024-12-08T03:00:29.036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44AD4EB8-E16E-4213-B2AB-56A49711B79C}" dt="2024-12-08T03:00:29.058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44AD4EB8-E16E-4213-B2AB-56A49711B79C}" dt="2024-12-08T03:00:29.090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44AD4EB8-E16E-4213-B2AB-56A49711B79C}" dt="2024-12-08T03:00:29.122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44AD4EB8-E16E-4213-B2AB-56A49711B79C}" dt="2024-12-08T03:00:29.813" v="99" actId="20577"/>
        <pc:sldMkLst>
          <pc:docMk/>
          <pc:sldMk cId="3044379330" sldId="265"/>
        </pc:sldMkLst>
        <pc:spChg chg="mod">
          <ac:chgData name="Sarah Carter" userId="4b4e2a7e9c42e1b2" providerId="LiveId" clId="{44AD4EB8-E16E-4213-B2AB-56A49711B79C}" dt="2024-12-08T03:00:29.263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44AD4EB8-E16E-4213-B2AB-56A49711B79C}" dt="2024-12-08T03:00:29.294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44AD4EB8-E16E-4213-B2AB-56A49711B79C}" dt="2024-12-08T03:00:29.311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44AD4EB8-E16E-4213-B2AB-56A49711B79C}" dt="2024-12-08T03:00:29.341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44AD4EB8-E16E-4213-B2AB-56A49711B79C}" dt="2024-12-08T03:00:29.357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44AD4EB8-E16E-4213-B2AB-56A49711B79C}" dt="2024-12-08T03:00:29.388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44AD4EB8-E16E-4213-B2AB-56A49711B79C}" dt="2024-12-08T03:00:29.419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44AD4EB8-E16E-4213-B2AB-56A49711B79C}" dt="2024-12-08T03:00:29.435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44AD4EB8-E16E-4213-B2AB-56A49711B79C}" dt="2024-12-08T03:00:29.466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44AD4EB8-E16E-4213-B2AB-56A49711B79C}" dt="2024-12-08T03:00:29.498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44AD4EB8-E16E-4213-B2AB-56A49711B79C}" dt="2024-12-08T03:00:29.529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44AD4EB8-E16E-4213-B2AB-56A49711B79C}" dt="2024-12-08T03:00:29.545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44AD4EB8-E16E-4213-B2AB-56A49711B79C}" dt="2024-12-08T03:00:29.576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44AD4EB8-E16E-4213-B2AB-56A49711B79C}" dt="2024-12-08T03:00:29.623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44AD4EB8-E16E-4213-B2AB-56A49711B79C}" dt="2024-12-08T03:00:29.639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44AD4EB8-E16E-4213-B2AB-56A49711B79C}" dt="2024-12-08T03:00:29.670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44AD4EB8-E16E-4213-B2AB-56A49711B79C}" dt="2024-12-08T03:00:29.701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44AD4EB8-E16E-4213-B2AB-56A49711B79C}" dt="2024-12-08T03:00:29.717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44AD4EB8-E16E-4213-B2AB-56A49711B79C}" dt="2024-12-08T03:00:29.749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44AD4EB8-E16E-4213-B2AB-56A49711B79C}" dt="2024-12-08T03:00:29.780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44AD4EB8-E16E-4213-B2AB-56A49711B79C}" dt="2024-12-08T03:00:29.813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44AD4EB8-E16E-4213-B2AB-56A49711B79C}" dt="2024-12-08T03:00:30.314" v="114" actId="20577"/>
        <pc:sldMkLst>
          <pc:docMk/>
          <pc:sldMk cId="2811299651" sldId="266"/>
        </pc:sldMkLst>
        <pc:spChg chg="mod">
          <ac:chgData name="Sarah Carter" userId="4b4e2a7e9c42e1b2" providerId="LiveId" clId="{44AD4EB8-E16E-4213-B2AB-56A49711B79C}" dt="2024-12-08T03:00:29.952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44AD4EB8-E16E-4213-B2AB-56A49711B79C}" dt="2024-12-08T03:00:29.984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44AD4EB8-E16E-4213-B2AB-56A49711B79C}" dt="2024-12-08T03:00:30.013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44AD4EB8-E16E-4213-B2AB-56A49711B79C}" dt="2024-12-08T03:00:30.031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44AD4EB8-E16E-4213-B2AB-56A49711B79C}" dt="2024-12-08T03:00:30.062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44AD4EB8-E16E-4213-B2AB-56A49711B79C}" dt="2024-12-08T03:00:30.093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44AD4EB8-E16E-4213-B2AB-56A49711B79C}" dt="2024-12-08T03:00:30.114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44AD4EB8-E16E-4213-B2AB-56A49711B79C}" dt="2024-12-08T03:00:30.140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44AD4EB8-E16E-4213-B2AB-56A49711B79C}" dt="2024-12-08T03:00:30.172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44AD4EB8-E16E-4213-B2AB-56A49711B79C}" dt="2024-12-08T03:00:30.187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44AD4EB8-E16E-4213-B2AB-56A49711B79C}" dt="2024-12-08T03:00:30.219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44AD4EB8-E16E-4213-B2AB-56A49711B79C}" dt="2024-12-08T03:00:30.234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44AD4EB8-E16E-4213-B2AB-56A49711B79C}" dt="2024-12-08T03:00:30.266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44AD4EB8-E16E-4213-B2AB-56A49711B79C}" dt="2024-12-08T03:00:30.297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44AD4EB8-E16E-4213-B2AB-56A49711B79C}" dt="2024-12-08T03:00:30.314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44AD4EB8-E16E-4213-B2AB-56A49711B79C}" dt="2024-12-08T03:00:31.662" v="159" actId="20577"/>
        <pc:sldMkLst>
          <pc:docMk/>
          <pc:sldMk cId="2722611762" sldId="267"/>
        </pc:sldMkLst>
        <pc:spChg chg="mod">
          <ac:chgData name="Sarah Carter" userId="4b4e2a7e9c42e1b2" providerId="LiveId" clId="{44AD4EB8-E16E-4213-B2AB-56A49711B79C}" dt="2024-12-08T03:00:30.470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44AD4EB8-E16E-4213-B2AB-56A49711B79C}" dt="2024-12-08T03:00:30.485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44AD4EB8-E16E-4213-B2AB-56A49711B79C}" dt="2024-12-08T03:00:30.533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44AD4EB8-E16E-4213-B2AB-56A49711B79C}" dt="2024-12-08T03:00:30.548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44AD4EB8-E16E-4213-B2AB-56A49711B79C}" dt="2024-12-08T03:00:30.580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44AD4EB8-E16E-4213-B2AB-56A49711B79C}" dt="2024-12-08T03:00:30.615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44AD4EB8-E16E-4213-B2AB-56A49711B79C}" dt="2024-12-08T03:00:30.642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44AD4EB8-E16E-4213-B2AB-56A49711B79C}" dt="2024-12-08T03:00:30.658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44AD4EB8-E16E-4213-B2AB-56A49711B79C}" dt="2024-12-08T03:00:30.689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44AD4EB8-E16E-4213-B2AB-56A49711B79C}" dt="2024-12-08T03:00:30.715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44AD4EB8-E16E-4213-B2AB-56A49711B79C}" dt="2024-12-08T03:00:30.736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44AD4EB8-E16E-4213-B2AB-56A49711B79C}" dt="2024-12-08T03:00:30.768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44AD4EB8-E16E-4213-B2AB-56A49711B79C}" dt="2024-12-08T03:00:30.783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44AD4EB8-E16E-4213-B2AB-56A49711B79C}" dt="2024-12-08T03:00:30.816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44AD4EB8-E16E-4213-B2AB-56A49711B79C}" dt="2024-12-08T03:00:30.846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44AD4EB8-E16E-4213-B2AB-56A49711B79C}" dt="2024-12-08T03:00:30.862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44AD4EB8-E16E-4213-B2AB-56A49711B79C}" dt="2024-12-08T03:00:30.893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44AD4EB8-E16E-4213-B2AB-56A49711B79C}" dt="2024-12-08T03:00:30.916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44AD4EB8-E16E-4213-B2AB-56A49711B79C}" dt="2024-12-08T03:00:30.940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44AD4EB8-E16E-4213-B2AB-56A49711B79C}" dt="2024-12-08T03:00:30.971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44AD4EB8-E16E-4213-B2AB-56A49711B79C}" dt="2024-12-08T03:00:30.987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44AD4EB8-E16E-4213-B2AB-56A49711B79C}" dt="2024-12-08T03:00:31.018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44AD4EB8-E16E-4213-B2AB-56A49711B79C}" dt="2024-12-08T03:00:31.050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44AD4EB8-E16E-4213-B2AB-56A49711B79C}" dt="2024-12-08T03:00:31.065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44AD4EB8-E16E-4213-B2AB-56A49711B79C}" dt="2024-12-08T03:00:31.097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44AD4EB8-E16E-4213-B2AB-56A49711B79C}" dt="2024-12-08T03:00:31.12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44AD4EB8-E16E-4213-B2AB-56A49711B79C}" dt="2024-12-08T03:00:31.159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44AD4EB8-E16E-4213-B2AB-56A49711B79C}" dt="2024-12-08T03:00:31.175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44AD4EB8-E16E-4213-B2AB-56A49711B79C}" dt="2024-12-08T03:00:31.206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44AD4EB8-E16E-4213-B2AB-56A49711B79C}" dt="2024-12-08T03:00:31.222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44AD4EB8-E16E-4213-B2AB-56A49711B79C}" dt="2024-12-08T03:00:31.253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44AD4EB8-E16E-4213-B2AB-56A49711B79C}" dt="2024-12-08T03:00:31.269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44AD4EB8-E16E-4213-B2AB-56A49711B79C}" dt="2024-12-08T03:00:31.300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44AD4EB8-E16E-4213-B2AB-56A49711B79C}" dt="2024-12-08T03:00:31.317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44AD4EB8-E16E-4213-B2AB-56A49711B79C}" dt="2024-12-08T03:00:31.347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44AD4EB8-E16E-4213-B2AB-56A49711B79C}" dt="2024-12-08T03:00:31.379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44AD4EB8-E16E-4213-B2AB-56A49711B79C}" dt="2024-12-08T03:00:31.417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44AD4EB8-E16E-4213-B2AB-56A49711B79C}" dt="2024-12-08T03:00:31.457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44AD4EB8-E16E-4213-B2AB-56A49711B79C}" dt="2024-12-08T03:00:31.488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44AD4EB8-E16E-4213-B2AB-56A49711B79C}" dt="2024-12-08T03:00:31.520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44AD4EB8-E16E-4213-B2AB-56A49711B79C}" dt="2024-12-08T03:00:31.551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44AD4EB8-E16E-4213-B2AB-56A49711B79C}" dt="2024-12-08T03:00:31.583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44AD4EB8-E16E-4213-B2AB-56A49711B79C}" dt="2024-12-08T03:00:31.599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44AD4EB8-E16E-4213-B2AB-56A49711B79C}" dt="2024-12-08T03:00:31.630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44AD4EB8-E16E-4213-B2AB-56A49711B79C}" dt="2024-12-08T03:00:31.662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1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50136"/>
              </p:ext>
            </p:extLst>
          </p:nvPr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108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357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BAA25-7B20-8EFB-1376-7F0B6B2466FE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392F1-C920-05C3-BC7A-C053923ACA4F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3590DE-EA06-3545-62E5-ED7FE7F68DA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784E70-F472-3C82-A510-586EA7E2AD3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2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-34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108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C76BD-0836-BF8C-5EBB-D764BB48FA8C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71C9-8371-2874-55F3-679F7A093FA0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798631-44FC-3B1B-490D-D4D875CDD1EF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456309-F71D-CDC9-0B24-2AB67E5C7ABF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3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108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629CDE-129E-4B00-ADC8-54D57396D66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C209F0-BC29-4938-8888-C043E374DCB1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CE21E9-B31F-6A8C-A181-E6FB982C86F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306F95-2292-58AA-9037-49D782671E76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4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-34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196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7047D-F753-929D-A822-67782B13F0B7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C8D71-1175-88A7-044C-F93E68FC2738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7D15E1-A478-B26B-7261-5227C2786845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85DBCD-F9D8-6234-67C5-7227ED0B24B7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5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-20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108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EDB8F8-C6B9-B42A-B62A-BBE29345E076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-20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-34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-8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108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53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196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276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357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528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2024-12-08T03:00:37Z</dcterms:modified>
</cp:coreProperties>
</file>