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9190F56-DB78-4994-8FA2-876730322AA0}"/>
    <pc:docChg chg="custSel modSld">
      <pc:chgData name="Sarah Carter" userId="4b4e2a7e9c42e1b2" providerId="LiveId" clId="{89190F56-DB78-4994-8FA2-876730322AA0}" dt="2024-12-08T02:59:19.332" v="159" actId="20577"/>
      <pc:docMkLst>
        <pc:docMk/>
      </pc:docMkLst>
      <pc:sldChg chg="modSp mod">
        <pc:chgData name="Sarah Carter" userId="4b4e2a7e9c42e1b2" providerId="LiveId" clId="{89190F56-DB78-4994-8FA2-876730322AA0}" dt="2024-12-08T02:59:15.162" v="31" actId="20577"/>
        <pc:sldMkLst>
          <pc:docMk/>
          <pc:sldMk cId="1330528622" sldId="262"/>
        </pc:sldMkLst>
        <pc:spChg chg="mod">
          <ac:chgData name="Sarah Carter" userId="4b4e2a7e9c42e1b2" providerId="LiveId" clId="{89190F56-DB78-4994-8FA2-876730322AA0}" dt="2024-12-08T02:59:14.266" v="0" actId="20577"/>
          <ac:spMkLst>
            <pc:docMk/>
            <pc:sldMk cId="1330528622" sldId="262"/>
            <ac:spMk id="56" creationId="{8FEE55AA-8957-D6D2-B562-40C3F6AD6A58}"/>
          </ac:spMkLst>
        </pc:spChg>
        <pc:spChg chg="mod">
          <ac:chgData name="Sarah Carter" userId="4b4e2a7e9c42e1b2" providerId="LiveId" clId="{89190F56-DB78-4994-8FA2-876730322AA0}" dt="2024-12-08T02:59:14.328" v="1" actId="20577"/>
          <ac:spMkLst>
            <pc:docMk/>
            <pc:sldMk cId="1330528622" sldId="262"/>
            <ac:spMk id="57" creationId="{28BE02F9-1CF9-02A4-F2B7-C24F05E74C7E}"/>
          </ac:spMkLst>
        </pc:spChg>
        <pc:spChg chg="mod">
          <ac:chgData name="Sarah Carter" userId="4b4e2a7e9c42e1b2" providerId="LiveId" clId="{89190F56-DB78-4994-8FA2-876730322AA0}" dt="2024-12-08T02:59:14.343" v="2" actId="20577"/>
          <ac:spMkLst>
            <pc:docMk/>
            <pc:sldMk cId="1330528622" sldId="262"/>
            <ac:spMk id="60" creationId="{347FEA74-1DFB-0FD2-9F14-2A116D78C64C}"/>
          </ac:spMkLst>
        </pc:spChg>
        <pc:spChg chg="mod">
          <ac:chgData name="Sarah Carter" userId="4b4e2a7e9c42e1b2" providerId="LiveId" clId="{89190F56-DB78-4994-8FA2-876730322AA0}" dt="2024-12-08T02:59:14.375" v="3" actId="20577"/>
          <ac:spMkLst>
            <pc:docMk/>
            <pc:sldMk cId="1330528622" sldId="262"/>
            <ac:spMk id="61" creationId="{DE3125F1-791F-185D-6573-A6593520122A}"/>
          </ac:spMkLst>
        </pc:spChg>
        <pc:spChg chg="mod">
          <ac:chgData name="Sarah Carter" userId="4b4e2a7e9c42e1b2" providerId="LiveId" clId="{89190F56-DB78-4994-8FA2-876730322AA0}" dt="2024-12-08T02:59:14.406" v="4" actId="20577"/>
          <ac:spMkLst>
            <pc:docMk/>
            <pc:sldMk cId="1330528622" sldId="262"/>
            <ac:spMk id="62" creationId="{DB3EE83D-729B-C520-DD19-F33711CEF77A}"/>
          </ac:spMkLst>
        </pc:spChg>
        <pc:spChg chg="mod">
          <ac:chgData name="Sarah Carter" userId="4b4e2a7e9c42e1b2" providerId="LiveId" clId="{89190F56-DB78-4994-8FA2-876730322AA0}" dt="2024-12-08T02:59:14.438" v="5" actId="20577"/>
          <ac:spMkLst>
            <pc:docMk/>
            <pc:sldMk cId="1330528622" sldId="262"/>
            <ac:spMk id="63" creationId="{17FA912A-1074-01DE-54F0-0DA470326729}"/>
          </ac:spMkLst>
        </pc:spChg>
        <pc:spChg chg="mod">
          <ac:chgData name="Sarah Carter" userId="4b4e2a7e9c42e1b2" providerId="LiveId" clId="{89190F56-DB78-4994-8FA2-876730322AA0}" dt="2024-12-08T02:59:14.454" v="6" actId="20577"/>
          <ac:spMkLst>
            <pc:docMk/>
            <pc:sldMk cId="1330528622" sldId="262"/>
            <ac:spMk id="64" creationId="{8D900F9A-1B1A-BB76-2AE6-E80973CE0A2E}"/>
          </ac:spMkLst>
        </pc:spChg>
        <pc:spChg chg="mod">
          <ac:chgData name="Sarah Carter" userId="4b4e2a7e9c42e1b2" providerId="LiveId" clId="{89190F56-DB78-4994-8FA2-876730322AA0}" dt="2024-12-08T02:59:14.485" v="7" actId="20577"/>
          <ac:spMkLst>
            <pc:docMk/>
            <pc:sldMk cId="1330528622" sldId="262"/>
            <ac:spMk id="66" creationId="{513C0C69-0E24-1A50-FAB9-67239ECD2893}"/>
          </ac:spMkLst>
        </pc:spChg>
        <pc:spChg chg="mod">
          <ac:chgData name="Sarah Carter" userId="4b4e2a7e9c42e1b2" providerId="LiveId" clId="{89190F56-DB78-4994-8FA2-876730322AA0}" dt="2024-12-08T02:59:14.501" v="8" actId="20577"/>
          <ac:spMkLst>
            <pc:docMk/>
            <pc:sldMk cId="1330528622" sldId="262"/>
            <ac:spMk id="67" creationId="{495F31D9-EFBA-2DA5-46F4-4EF45FF1A479}"/>
          </ac:spMkLst>
        </pc:spChg>
        <pc:spChg chg="mod">
          <ac:chgData name="Sarah Carter" userId="4b4e2a7e9c42e1b2" providerId="LiveId" clId="{89190F56-DB78-4994-8FA2-876730322AA0}" dt="2024-12-08T02:59:14.537" v="9" actId="20577"/>
          <ac:spMkLst>
            <pc:docMk/>
            <pc:sldMk cId="1330528622" sldId="262"/>
            <ac:spMk id="68" creationId="{0FF7229E-33E3-6450-AFB8-7B6755C5E5AD}"/>
          </ac:spMkLst>
        </pc:spChg>
        <pc:spChg chg="mod">
          <ac:chgData name="Sarah Carter" userId="4b4e2a7e9c42e1b2" providerId="LiveId" clId="{89190F56-DB78-4994-8FA2-876730322AA0}" dt="2024-12-08T02:59:14.564" v="10" actId="20577"/>
          <ac:spMkLst>
            <pc:docMk/>
            <pc:sldMk cId="1330528622" sldId="262"/>
            <ac:spMk id="69" creationId="{D6FCD096-F199-1CF7-C666-0139A7832304}"/>
          </ac:spMkLst>
        </pc:spChg>
        <pc:spChg chg="mod">
          <ac:chgData name="Sarah Carter" userId="4b4e2a7e9c42e1b2" providerId="LiveId" clId="{89190F56-DB78-4994-8FA2-876730322AA0}" dt="2024-12-08T02:59:14.579" v="11" actId="20577"/>
          <ac:spMkLst>
            <pc:docMk/>
            <pc:sldMk cId="1330528622" sldId="262"/>
            <ac:spMk id="70" creationId="{DD1FF5B1-59BD-5BDF-2574-8C45E74B7070}"/>
          </ac:spMkLst>
        </pc:spChg>
        <pc:spChg chg="mod">
          <ac:chgData name="Sarah Carter" userId="4b4e2a7e9c42e1b2" providerId="LiveId" clId="{89190F56-DB78-4994-8FA2-876730322AA0}" dt="2024-12-08T02:59:14.611" v="12" actId="20577"/>
          <ac:spMkLst>
            <pc:docMk/>
            <pc:sldMk cId="1330528622" sldId="262"/>
            <ac:spMk id="73" creationId="{789F9B68-7C42-CC33-6B73-C7AEA4E9E4FD}"/>
          </ac:spMkLst>
        </pc:spChg>
        <pc:spChg chg="mod">
          <ac:chgData name="Sarah Carter" userId="4b4e2a7e9c42e1b2" providerId="LiveId" clId="{89190F56-DB78-4994-8FA2-876730322AA0}" dt="2024-12-08T02:59:14.642" v="13" actId="20577"/>
          <ac:spMkLst>
            <pc:docMk/>
            <pc:sldMk cId="1330528622" sldId="262"/>
            <ac:spMk id="74" creationId="{7C988FBB-1DBC-4A43-773E-A0E81146D589}"/>
          </ac:spMkLst>
        </pc:spChg>
        <pc:spChg chg="mod">
          <ac:chgData name="Sarah Carter" userId="4b4e2a7e9c42e1b2" providerId="LiveId" clId="{89190F56-DB78-4994-8FA2-876730322AA0}" dt="2024-12-08T02:59:14.674" v="14" actId="20577"/>
          <ac:spMkLst>
            <pc:docMk/>
            <pc:sldMk cId="1330528622" sldId="262"/>
            <ac:spMk id="76" creationId="{39D9AC55-AE6B-7919-8608-D927A08241C4}"/>
          </ac:spMkLst>
        </pc:spChg>
        <pc:spChg chg="mod">
          <ac:chgData name="Sarah Carter" userId="4b4e2a7e9c42e1b2" providerId="LiveId" clId="{89190F56-DB78-4994-8FA2-876730322AA0}" dt="2024-12-08T02:59:14.705" v="15" actId="20577"/>
          <ac:spMkLst>
            <pc:docMk/>
            <pc:sldMk cId="1330528622" sldId="262"/>
            <ac:spMk id="79" creationId="{867EBCF3-198B-4A68-FCF7-33717B3F5073}"/>
          </ac:spMkLst>
        </pc:spChg>
        <pc:spChg chg="mod">
          <ac:chgData name="Sarah Carter" userId="4b4e2a7e9c42e1b2" providerId="LiveId" clId="{89190F56-DB78-4994-8FA2-876730322AA0}" dt="2024-12-08T02:59:14.737" v="16" actId="20577"/>
          <ac:spMkLst>
            <pc:docMk/>
            <pc:sldMk cId="1330528622" sldId="262"/>
            <ac:spMk id="80" creationId="{319AEB01-E7D8-915E-5599-DF413DC3F1DF}"/>
          </ac:spMkLst>
        </pc:spChg>
        <pc:spChg chg="mod">
          <ac:chgData name="Sarah Carter" userId="4b4e2a7e9c42e1b2" providerId="LiveId" clId="{89190F56-DB78-4994-8FA2-876730322AA0}" dt="2024-12-08T02:59:14.753" v="17" actId="20577"/>
          <ac:spMkLst>
            <pc:docMk/>
            <pc:sldMk cId="1330528622" sldId="262"/>
            <ac:spMk id="81" creationId="{15724958-8044-35E4-D4BD-FDCAB3036CE7}"/>
          </ac:spMkLst>
        </pc:spChg>
        <pc:spChg chg="mod">
          <ac:chgData name="Sarah Carter" userId="4b4e2a7e9c42e1b2" providerId="LiveId" clId="{89190F56-DB78-4994-8FA2-876730322AA0}" dt="2024-12-08T02:59:14.784" v="18" actId="20577"/>
          <ac:spMkLst>
            <pc:docMk/>
            <pc:sldMk cId="1330528622" sldId="262"/>
            <ac:spMk id="82" creationId="{4DA9EF81-172A-8BAA-E81D-E742BBE73323}"/>
          </ac:spMkLst>
        </pc:spChg>
        <pc:spChg chg="mod">
          <ac:chgData name="Sarah Carter" userId="4b4e2a7e9c42e1b2" providerId="LiveId" clId="{89190F56-DB78-4994-8FA2-876730322AA0}" dt="2024-12-08T02:59:14.815" v="19" actId="20577"/>
          <ac:spMkLst>
            <pc:docMk/>
            <pc:sldMk cId="1330528622" sldId="262"/>
            <ac:spMk id="83" creationId="{5F1906DF-09CE-393A-B14E-4325F5422A8F}"/>
          </ac:spMkLst>
        </pc:spChg>
        <pc:spChg chg="mod">
          <ac:chgData name="Sarah Carter" userId="4b4e2a7e9c42e1b2" providerId="LiveId" clId="{89190F56-DB78-4994-8FA2-876730322AA0}" dt="2024-12-08T02:59:14.847" v="20" actId="20577"/>
          <ac:spMkLst>
            <pc:docMk/>
            <pc:sldMk cId="1330528622" sldId="262"/>
            <ac:spMk id="84" creationId="{82F999B9-95AF-D843-8FBB-1EA85C7087C1}"/>
          </ac:spMkLst>
        </pc:spChg>
        <pc:spChg chg="mod">
          <ac:chgData name="Sarah Carter" userId="4b4e2a7e9c42e1b2" providerId="LiveId" clId="{89190F56-DB78-4994-8FA2-876730322AA0}" dt="2024-12-08T02:59:14.878" v="21" actId="20577"/>
          <ac:spMkLst>
            <pc:docMk/>
            <pc:sldMk cId="1330528622" sldId="262"/>
            <ac:spMk id="86" creationId="{45CD82F5-5974-7B91-033D-8BEAF10537CF}"/>
          </ac:spMkLst>
        </pc:spChg>
        <pc:spChg chg="mod">
          <ac:chgData name="Sarah Carter" userId="4b4e2a7e9c42e1b2" providerId="LiveId" clId="{89190F56-DB78-4994-8FA2-876730322AA0}" dt="2024-12-08T02:59:14.894" v="22" actId="20577"/>
          <ac:spMkLst>
            <pc:docMk/>
            <pc:sldMk cId="1330528622" sldId="262"/>
            <ac:spMk id="88" creationId="{B39ABE70-B25B-18FD-5D00-9F85A1E791A4}"/>
          </ac:spMkLst>
        </pc:spChg>
        <pc:spChg chg="mod">
          <ac:chgData name="Sarah Carter" userId="4b4e2a7e9c42e1b2" providerId="LiveId" clId="{89190F56-DB78-4994-8FA2-876730322AA0}" dt="2024-12-08T02:59:14.925" v="23" actId="20577"/>
          <ac:spMkLst>
            <pc:docMk/>
            <pc:sldMk cId="1330528622" sldId="262"/>
            <ac:spMk id="89" creationId="{1061359D-D6A4-AD59-336B-094877B57154}"/>
          </ac:spMkLst>
        </pc:spChg>
        <pc:spChg chg="mod">
          <ac:chgData name="Sarah Carter" userId="4b4e2a7e9c42e1b2" providerId="LiveId" clId="{89190F56-DB78-4994-8FA2-876730322AA0}" dt="2024-12-08T02:59:14.957" v="24" actId="20577"/>
          <ac:spMkLst>
            <pc:docMk/>
            <pc:sldMk cId="1330528622" sldId="262"/>
            <ac:spMk id="90" creationId="{8AF0039C-9CB4-66D8-FA68-07C92FA8BAA0}"/>
          </ac:spMkLst>
        </pc:spChg>
        <pc:spChg chg="mod">
          <ac:chgData name="Sarah Carter" userId="4b4e2a7e9c42e1b2" providerId="LiveId" clId="{89190F56-DB78-4994-8FA2-876730322AA0}" dt="2024-12-08T02:59:14.973" v="25" actId="20577"/>
          <ac:spMkLst>
            <pc:docMk/>
            <pc:sldMk cId="1330528622" sldId="262"/>
            <ac:spMk id="91" creationId="{8596A5A1-44FB-DF57-42F6-51FDF755A0F3}"/>
          </ac:spMkLst>
        </pc:spChg>
        <pc:spChg chg="mod">
          <ac:chgData name="Sarah Carter" userId="4b4e2a7e9c42e1b2" providerId="LiveId" clId="{89190F56-DB78-4994-8FA2-876730322AA0}" dt="2024-12-08T02:59:15.004" v="26" actId="20577"/>
          <ac:spMkLst>
            <pc:docMk/>
            <pc:sldMk cId="1330528622" sldId="262"/>
            <ac:spMk id="92" creationId="{228CE6F5-D39A-BE92-32C5-6DF235D55F52}"/>
          </ac:spMkLst>
        </pc:spChg>
        <pc:spChg chg="mod">
          <ac:chgData name="Sarah Carter" userId="4b4e2a7e9c42e1b2" providerId="LiveId" clId="{89190F56-DB78-4994-8FA2-876730322AA0}" dt="2024-12-08T02:59:15.038" v="27" actId="20577"/>
          <ac:spMkLst>
            <pc:docMk/>
            <pc:sldMk cId="1330528622" sldId="262"/>
            <ac:spMk id="93" creationId="{F802B7B7-AC01-3AF7-54DF-86D7786A1279}"/>
          </ac:spMkLst>
        </pc:spChg>
        <pc:spChg chg="mod">
          <ac:chgData name="Sarah Carter" userId="4b4e2a7e9c42e1b2" providerId="LiveId" clId="{89190F56-DB78-4994-8FA2-876730322AA0}" dt="2024-12-08T02:59:15.067" v="28" actId="20577"/>
          <ac:spMkLst>
            <pc:docMk/>
            <pc:sldMk cId="1330528622" sldId="262"/>
            <ac:spMk id="96" creationId="{46E8B6B2-C28E-054F-8784-9D8267C2C37B}"/>
          </ac:spMkLst>
        </pc:spChg>
        <pc:spChg chg="mod">
          <ac:chgData name="Sarah Carter" userId="4b4e2a7e9c42e1b2" providerId="LiveId" clId="{89190F56-DB78-4994-8FA2-876730322AA0}" dt="2024-12-08T02:59:15.099" v="29" actId="20577"/>
          <ac:spMkLst>
            <pc:docMk/>
            <pc:sldMk cId="1330528622" sldId="262"/>
            <ac:spMk id="97" creationId="{F6D8CD9F-8F42-2F3C-4DAD-79590A415952}"/>
          </ac:spMkLst>
        </pc:spChg>
        <pc:spChg chg="mod">
          <ac:chgData name="Sarah Carter" userId="4b4e2a7e9c42e1b2" providerId="LiveId" clId="{89190F56-DB78-4994-8FA2-876730322AA0}" dt="2024-12-08T02:59:15.130" v="30" actId="20577"/>
          <ac:spMkLst>
            <pc:docMk/>
            <pc:sldMk cId="1330528622" sldId="262"/>
            <ac:spMk id="98" creationId="{C57BD1E2-839F-4A95-C1EA-4ED6EBCA8A1D}"/>
          </ac:spMkLst>
        </pc:spChg>
        <pc:spChg chg="mod">
          <ac:chgData name="Sarah Carter" userId="4b4e2a7e9c42e1b2" providerId="LiveId" clId="{89190F56-DB78-4994-8FA2-876730322AA0}" dt="2024-12-08T02:59:15.162" v="31" actId="20577"/>
          <ac:spMkLst>
            <pc:docMk/>
            <pc:sldMk cId="1330528622" sldId="262"/>
            <ac:spMk id="99" creationId="{1F32F4D2-77E3-1631-ABAE-EB46FA7C9C6F}"/>
          </ac:spMkLst>
        </pc:spChg>
      </pc:sldChg>
      <pc:sldChg chg="modSp mod">
        <pc:chgData name="Sarah Carter" userId="4b4e2a7e9c42e1b2" providerId="LiveId" clId="{89190F56-DB78-4994-8FA2-876730322AA0}" dt="2024-12-08T02:59:16.155" v="59" actId="20577"/>
        <pc:sldMkLst>
          <pc:docMk/>
          <pc:sldMk cId="171190536" sldId="263"/>
        </pc:sldMkLst>
        <pc:spChg chg="mod">
          <ac:chgData name="Sarah Carter" userId="4b4e2a7e9c42e1b2" providerId="LiveId" clId="{89190F56-DB78-4994-8FA2-876730322AA0}" dt="2024-12-08T02:59:15.338" v="32" actId="20577"/>
          <ac:spMkLst>
            <pc:docMk/>
            <pc:sldMk cId="171190536" sldId="263"/>
            <ac:spMk id="55" creationId="{233B5A80-41C9-91CC-EC3D-796E264357A2}"/>
          </ac:spMkLst>
        </pc:spChg>
        <pc:spChg chg="mod">
          <ac:chgData name="Sarah Carter" userId="4b4e2a7e9c42e1b2" providerId="LiveId" clId="{89190F56-DB78-4994-8FA2-876730322AA0}" dt="2024-12-08T02:59:15.386" v="33" actId="20577"/>
          <ac:spMkLst>
            <pc:docMk/>
            <pc:sldMk cId="171190536" sldId="263"/>
            <ac:spMk id="57" creationId="{F813367D-591C-883F-BD12-8F5C77649CB7}"/>
          </ac:spMkLst>
        </pc:spChg>
        <pc:spChg chg="mod">
          <ac:chgData name="Sarah Carter" userId="4b4e2a7e9c42e1b2" providerId="LiveId" clId="{89190F56-DB78-4994-8FA2-876730322AA0}" dt="2024-12-08T02:59:15.433" v="34" actId="20577"/>
          <ac:spMkLst>
            <pc:docMk/>
            <pc:sldMk cId="171190536" sldId="263"/>
            <ac:spMk id="58" creationId="{F6D783EC-A1A7-E6F8-6F09-06717DD084D2}"/>
          </ac:spMkLst>
        </pc:spChg>
        <pc:spChg chg="mod">
          <ac:chgData name="Sarah Carter" userId="4b4e2a7e9c42e1b2" providerId="LiveId" clId="{89190F56-DB78-4994-8FA2-876730322AA0}" dt="2024-12-08T02:59:15.462" v="35" actId="20577"/>
          <ac:spMkLst>
            <pc:docMk/>
            <pc:sldMk cId="171190536" sldId="263"/>
            <ac:spMk id="62" creationId="{E6E1F081-EAF8-8281-B53F-4F85B1E8EC41}"/>
          </ac:spMkLst>
        </pc:spChg>
        <pc:spChg chg="mod">
          <ac:chgData name="Sarah Carter" userId="4b4e2a7e9c42e1b2" providerId="LiveId" clId="{89190F56-DB78-4994-8FA2-876730322AA0}" dt="2024-12-08T02:59:15.493" v="36" actId="20577"/>
          <ac:spMkLst>
            <pc:docMk/>
            <pc:sldMk cId="171190536" sldId="263"/>
            <ac:spMk id="63" creationId="{76C4FF52-77DB-D4AA-F4E3-14F4CA9A53D9}"/>
          </ac:spMkLst>
        </pc:spChg>
        <pc:spChg chg="mod">
          <ac:chgData name="Sarah Carter" userId="4b4e2a7e9c42e1b2" providerId="LiveId" clId="{89190F56-DB78-4994-8FA2-876730322AA0}" dt="2024-12-08T02:59:15.540" v="37" actId="20577"/>
          <ac:spMkLst>
            <pc:docMk/>
            <pc:sldMk cId="171190536" sldId="263"/>
            <ac:spMk id="64" creationId="{B7E97431-2AAE-81BF-B09E-902566564950}"/>
          </ac:spMkLst>
        </pc:spChg>
        <pc:spChg chg="mod">
          <ac:chgData name="Sarah Carter" userId="4b4e2a7e9c42e1b2" providerId="LiveId" clId="{89190F56-DB78-4994-8FA2-876730322AA0}" dt="2024-12-08T02:59:15.572" v="38" actId="20577"/>
          <ac:spMkLst>
            <pc:docMk/>
            <pc:sldMk cId="171190536" sldId="263"/>
            <ac:spMk id="66" creationId="{059472FB-3E43-36A6-717A-7E2676066715}"/>
          </ac:spMkLst>
        </pc:spChg>
        <pc:spChg chg="mod">
          <ac:chgData name="Sarah Carter" userId="4b4e2a7e9c42e1b2" providerId="LiveId" clId="{89190F56-DB78-4994-8FA2-876730322AA0}" dt="2024-12-08T02:59:15.604" v="39" actId="20577"/>
          <ac:spMkLst>
            <pc:docMk/>
            <pc:sldMk cId="171190536" sldId="263"/>
            <ac:spMk id="67" creationId="{4207A2F1-2AD4-8081-9CD6-A3BC0DFB1621}"/>
          </ac:spMkLst>
        </pc:spChg>
        <pc:spChg chg="mod">
          <ac:chgData name="Sarah Carter" userId="4b4e2a7e9c42e1b2" providerId="LiveId" clId="{89190F56-DB78-4994-8FA2-876730322AA0}" dt="2024-12-08T02:59:15.638" v="40" actId="20577"/>
          <ac:spMkLst>
            <pc:docMk/>
            <pc:sldMk cId="171190536" sldId="263"/>
            <ac:spMk id="68" creationId="{AB2B1C02-750A-0BF3-C22C-F66DE1D7443D}"/>
          </ac:spMkLst>
        </pc:spChg>
        <pc:spChg chg="mod">
          <ac:chgData name="Sarah Carter" userId="4b4e2a7e9c42e1b2" providerId="LiveId" clId="{89190F56-DB78-4994-8FA2-876730322AA0}" dt="2024-12-08T02:59:15.667" v="41" actId="20577"/>
          <ac:spMkLst>
            <pc:docMk/>
            <pc:sldMk cId="171190536" sldId="263"/>
            <ac:spMk id="69" creationId="{F0809099-7175-8C3D-8DAD-D22E21ABB2CC}"/>
          </ac:spMkLst>
        </pc:spChg>
        <pc:spChg chg="mod">
          <ac:chgData name="Sarah Carter" userId="4b4e2a7e9c42e1b2" providerId="LiveId" clId="{89190F56-DB78-4994-8FA2-876730322AA0}" dt="2024-12-08T02:59:15.698" v="42" actId="20577"/>
          <ac:spMkLst>
            <pc:docMk/>
            <pc:sldMk cId="171190536" sldId="263"/>
            <ac:spMk id="70" creationId="{EA7A91B8-661F-39CB-D2A2-61FA5352A266}"/>
          </ac:spMkLst>
        </pc:spChg>
        <pc:spChg chg="mod">
          <ac:chgData name="Sarah Carter" userId="4b4e2a7e9c42e1b2" providerId="LiveId" clId="{89190F56-DB78-4994-8FA2-876730322AA0}" dt="2024-12-08T02:59:15.730" v="43" actId="20577"/>
          <ac:spMkLst>
            <pc:docMk/>
            <pc:sldMk cId="171190536" sldId="263"/>
            <ac:spMk id="71" creationId="{9137B4DF-0E64-5078-1F9B-8ABD5A67E152}"/>
          </ac:spMkLst>
        </pc:spChg>
        <pc:spChg chg="mod">
          <ac:chgData name="Sarah Carter" userId="4b4e2a7e9c42e1b2" providerId="LiveId" clId="{89190F56-DB78-4994-8FA2-876730322AA0}" dt="2024-12-08T02:59:15.746" v="44" actId="20577"/>
          <ac:spMkLst>
            <pc:docMk/>
            <pc:sldMk cId="171190536" sldId="263"/>
            <ac:spMk id="72" creationId="{189BFC37-7BB1-6239-6654-1111E2B9339F}"/>
          </ac:spMkLst>
        </pc:spChg>
        <pc:spChg chg="mod">
          <ac:chgData name="Sarah Carter" userId="4b4e2a7e9c42e1b2" providerId="LiveId" clId="{89190F56-DB78-4994-8FA2-876730322AA0}" dt="2024-12-08T02:59:15.777" v="45" actId="20577"/>
          <ac:spMkLst>
            <pc:docMk/>
            <pc:sldMk cId="171190536" sldId="263"/>
            <ac:spMk id="73" creationId="{91459CB4-F1D4-E572-AE84-E81CC04ED2DB}"/>
          </ac:spMkLst>
        </pc:spChg>
        <pc:spChg chg="mod">
          <ac:chgData name="Sarah Carter" userId="4b4e2a7e9c42e1b2" providerId="LiveId" clId="{89190F56-DB78-4994-8FA2-876730322AA0}" dt="2024-12-08T02:59:15.809" v="46" actId="20577"/>
          <ac:spMkLst>
            <pc:docMk/>
            <pc:sldMk cId="171190536" sldId="263"/>
            <ac:spMk id="77" creationId="{590B3B9C-B455-AABD-60EE-BDD2FBCDBD87}"/>
          </ac:spMkLst>
        </pc:spChg>
        <pc:spChg chg="mod">
          <ac:chgData name="Sarah Carter" userId="4b4e2a7e9c42e1b2" providerId="LiveId" clId="{89190F56-DB78-4994-8FA2-876730322AA0}" dt="2024-12-08T02:59:15.840" v="47" actId="20577"/>
          <ac:spMkLst>
            <pc:docMk/>
            <pc:sldMk cId="171190536" sldId="263"/>
            <ac:spMk id="78" creationId="{8FA67880-A76D-7CAA-AB6C-F07488B8E261}"/>
          </ac:spMkLst>
        </pc:spChg>
        <pc:spChg chg="mod">
          <ac:chgData name="Sarah Carter" userId="4b4e2a7e9c42e1b2" providerId="LiveId" clId="{89190F56-DB78-4994-8FA2-876730322AA0}" dt="2024-12-08T02:59:15.874" v="48" actId="20577"/>
          <ac:spMkLst>
            <pc:docMk/>
            <pc:sldMk cId="171190536" sldId="263"/>
            <ac:spMk id="80" creationId="{3BC067D2-5F3B-3314-76C7-DF44E6118170}"/>
          </ac:spMkLst>
        </pc:spChg>
        <pc:spChg chg="mod">
          <ac:chgData name="Sarah Carter" userId="4b4e2a7e9c42e1b2" providerId="LiveId" clId="{89190F56-DB78-4994-8FA2-876730322AA0}" dt="2024-12-08T02:59:15.904" v="49" actId="20577"/>
          <ac:spMkLst>
            <pc:docMk/>
            <pc:sldMk cId="171190536" sldId="263"/>
            <ac:spMk id="81" creationId="{DA5A7334-A173-12D6-2B8C-1905E1798AB2}"/>
          </ac:spMkLst>
        </pc:spChg>
        <pc:spChg chg="mod">
          <ac:chgData name="Sarah Carter" userId="4b4e2a7e9c42e1b2" providerId="LiveId" clId="{89190F56-DB78-4994-8FA2-876730322AA0}" dt="2024-12-08T02:59:15.939" v="50" actId="20577"/>
          <ac:spMkLst>
            <pc:docMk/>
            <pc:sldMk cId="171190536" sldId="263"/>
            <ac:spMk id="82" creationId="{13006A49-7C0A-A4BD-D0F9-B62804295A74}"/>
          </ac:spMkLst>
        </pc:spChg>
        <pc:spChg chg="mod">
          <ac:chgData name="Sarah Carter" userId="4b4e2a7e9c42e1b2" providerId="LiveId" clId="{89190F56-DB78-4994-8FA2-876730322AA0}" dt="2024-12-08T02:59:15.967" v="51" actId="20577"/>
          <ac:spMkLst>
            <pc:docMk/>
            <pc:sldMk cId="171190536" sldId="263"/>
            <ac:spMk id="84" creationId="{21DE22C2-29C3-3C4D-CFE1-CBA9C7C72813}"/>
          </ac:spMkLst>
        </pc:spChg>
        <pc:spChg chg="mod">
          <ac:chgData name="Sarah Carter" userId="4b4e2a7e9c42e1b2" providerId="LiveId" clId="{89190F56-DB78-4994-8FA2-876730322AA0}" dt="2024-12-08T02:59:15.982" v="52" actId="20577"/>
          <ac:spMkLst>
            <pc:docMk/>
            <pc:sldMk cId="171190536" sldId="263"/>
            <ac:spMk id="85" creationId="{0F886E05-1E09-CDDD-92F2-753A4E8CFADC}"/>
          </ac:spMkLst>
        </pc:spChg>
        <pc:spChg chg="mod">
          <ac:chgData name="Sarah Carter" userId="4b4e2a7e9c42e1b2" providerId="LiveId" clId="{89190F56-DB78-4994-8FA2-876730322AA0}" dt="2024-12-08T02:59:16.014" v="53" actId="20577"/>
          <ac:spMkLst>
            <pc:docMk/>
            <pc:sldMk cId="171190536" sldId="263"/>
            <ac:spMk id="86" creationId="{80D9E2B9-B3E0-2995-9FBD-D3AAFD230259}"/>
          </ac:spMkLst>
        </pc:spChg>
        <pc:spChg chg="mod">
          <ac:chgData name="Sarah Carter" userId="4b4e2a7e9c42e1b2" providerId="LiveId" clId="{89190F56-DB78-4994-8FA2-876730322AA0}" dt="2024-12-08T02:59:16.045" v="54" actId="20577"/>
          <ac:spMkLst>
            <pc:docMk/>
            <pc:sldMk cId="171190536" sldId="263"/>
            <ac:spMk id="90" creationId="{9A03A8BE-11E2-372D-6922-9AB776A149E7}"/>
          </ac:spMkLst>
        </pc:spChg>
        <pc:spChg chg="mod">
          <ac:chgData name="Sarah Carter" userId="4b4e2a7e9c42e1b2" providerId="LiveId" clId="{89190F56-DB78-4994-8FA2-876730322AA0}" dt="2024-12-08T02:59:16.061" v="55" actId="20577"/>
          <ac:spMkLst>
            <pc:docMk/>
            <pc:sldMk cId="171190536" sldId="263"/>
            <ac:spMk id="92" creationId="{13AEB29D-1AAA-8356-A6C5-824B4C118CE6}"/>
          </ac:spMkLst>
        </pc:spChg>
        <pc:spChg chg="mod">
          <ac:chgData name="Sarah Carter" userId="4b4e2a7e9c42e1b2" providerId="LiveId" clId="{89190F56-DB78-4994-8FA2-876730322AA0}" dt="2024-12-08T02:59:16.092" v="56" actId="20577"/>
          <ac:spMkLst>
            <pc:docMk/>
            <pc:sldMk cId="171190536" sldId="263"/>
            <ac:spMk id="93" creationId="{ECF0ED4C-138F-114E-D641-BC016BB2EF72}"/>
          </ac:spMkLst>
        </pc:spChg>
        <pc:spChg chg="mod">
          <ac:chgData name="Sarah Carter" userId="4b4e2a7e9c42e1b2" providerId="LiveId" clId="{89190F56-DB78-4994-8FA2-876730322AA0}" dt="2024-12-08T02:59:16.108" v="57" actId="20577"/>
          <ac:spMkLst>
            <pc:docMk/>
            <pc:sldMk cId="171190536" sldId="263"/>
            <ac:spMk id="94" creationId="{B9C0C817-CC51-54DF-C6D5-6A52A6EE095B}"/>
          </ac:spMkLst>
        </pc:spChg>
        <pc:spChg chg="mod">
          <ac:chgData name="Sarah Carter" userId="4b4e2a7e9c42e1b2" providerId="LiveId" clId="{89190F56-DB78-4994-8FA2-876730322AA0}" dt="2024-12-08T02:59:16.139" v="58" actId="20577"/>
          <ac:spMkLst>
            <pc:docMk/>
            <pc:sldMk cId="171190536" sldId="263"/>
            <ac:spMk id="97" creationId="{F0F9F8ED-95F0-95F4-601B-EDCFC7CBBFA8}"/>
          </ac:spMkLst>
        </pc:spChg>
        <pc:spChg chg="mod">
          <ac:chgData name="Sarah Carter" userId="4b4e2a7e9c42e1b2" providerId="LiveId" clId="{89190F56-DB78-4994-8FA2-876730322AA0}" dt="2024-12-08T02:59:16.155" v="59" actId="20577"/>
          <ac:spMkLst>
            <pc:docMk/>
            <pc:sldMk cId="171190536" sldId="263"/>
            <ac:spMk id="98" creationId="{8719DC16-9D98-7280-B395-F39CFEE6096D}"/>
          </ac:spMkLst>
        </pc:spChg>
      </pc:sldChg>
      <pc:sldChg chg="modSp mod">
        <pc:chgData name="Sarah Carter" userId="4b4e2a7e9c42e1b2" providerId="LiveId" clId="{89190F56-DB78-4994-8FA2-876730322AA0}" dt="2024-12-08T02:59:16.800" v="78" actId="20577"/>
        <pc:sldMkLst>
          <pc:docMk/>
          <pc:sldMk cId="718666987" sldId="264"/>
        </pc:sldMkLst>
        <pc:spChg chg="mod">
          <ac:chgData name="Sarah Carter" userId="4b4e2a7e9c42e1b2" providerId="LiveId" clId="{89190F56-DB78-4994-8FA2-876730322AA0}" dt="2024-12-08T02:59:16.296" v="60" actId="20577"/>
          <ac:spMkLst>
            <pc:docMk/>
            <pc:sldMk cId="718666987" sldId="264"/>
            <ac:spMk id="55" creationId="{748A25C4-8407-D55E-A4EB-C804D3226CB6}"/>
          </ac:spMkLst>
        </pc:spChg>
        <pc:spChg chg="mod">
          <ac:chgData name="Sarah Carter" userId="4b4e2a7e9c42e1b2" providerId="LiveId" clId="{89190F56-DB78-4994-8FA2-876730322AA0}" dt="2024-12-08T02:59:16.327" v="61" actId="20577"/>
          <ac:spMkLst>
            <pc:docMk/>
            <pc:sldMk cId="718666987" sldId="264"/>
            <ac:spMk id="56" creationId="{21A97DF9-723F-B306-2089-AC7C1A0F0C48}"/>
          </ac:spMkLst>
        </pc:spChg>
        <pc:spChg chg="mod">
          <ac:chgData name="Sarah Carter" userId="4b4e2a7e9c42e1b2" providerId="LiveId" clId="{89190F56-DB78-4994-8FA2-876730322AA0}" dt="2024-12-08T02:59:16.390" v="62" actId="20577"/>
          <ac:spMkLst>
            <pc:docMk/>
            <pc:sldMk cId="718666987" sldId="264"/>
            <ac:spMk id="59" creationId="{4141B288-AD5D-D79A-34AA-30C83887CE3B}"/>
          </ac:spMkLst>
        </pc:spChg>
        <pc:spChg chg="mod">
          <ac:chgData name="Sarah Carter" userId="4b4e2a7e9c42e1b2" providerId="LiveId" clId="{89190F56-DB78-4994-8FA2-876730322AA0}" dt="2024-12-08T02:59:16.406" v="63" actId="20577"/>
          <ac:spMkLst>
            <pc:docMk/>
            <pc:sldMk cId="718666987" sldId="264"/>
            <ac:spMk id="61" creationId="{8D4F84EA-1291-5913-FDCD-84778E0840ED}"/>
          </ac:spMkLst>
        </pc:spChg>
        <pc:spChg chg="mod">
          <ac:chgData name="Sarah Carter" userId="4b4e2a7e9c42e1b2" providerId="LiveId" clId="{89190F56-DB78-4994-8FA2-876730322AA0}" dt="2024-12-08T02:59:16.439" v="64" actId="20577"/>
          <ac:spMkLst>
            <pc:docMk/>
            <pc:sldMk cId="718666987" sldId="264"/>
            <ac:spMk id="63" creationId="{C62E14A7-B3BE-3133-0804-DC1517208001}"/>
          </ac:spMkLst>
        </pc:spChg>
        <pc:spChg chg="mod">
          <ac:chgData name="Sarah Carter" userId="4b4e2a7e9c42e1b2" providerId="LiveId" clId="{89190F56-DB78-4994-8FA2-876730322AA0}" dt="2024-12-08T02:59:16.469" v="65" actId="20577"/>
          <ac:spMkLst>
            <pc:docMk/>
            <pc:sldMk cId="718666987" sldId="264"/>
            <ac:spMk id="68" creationId="{E8794881-9F2F-0D5D-DED8-551E4BA52664}"/>
          </ac:spMkLst>
        </pc:spChg>
        <pc:spChg chg="mod">
          <ac:chgData name="Sarah Carter" userId="4b4e2a7e9c42e1b2" providerId="LiveId" clId="{89190F56-DB78-4994-8FA2-876730322AA0}" dt="2024-12-08T02:59:16.484" v="66" actId="20577"/>
          <ac:spMkLst>
            <pc:docMk/>
            <pc:sldMk cId="718666987" sldId="264"/>
            <ac:spMk id="71" creationId="{2AE1BA25-981E-7DFA-9BC8-7925A533EA2B}"/>
          </ac:spMkLst>
        </pc:spChg>
        <pc:spChg chg="mod">
          <ac:chgData name="Sarah Carter" userId="4b4e2a7e9c42e1b2" providerId="LiveId" clId="{89190F56-DB78-4994-8FA2-876730322AA0}" dt="2024-12-08T02:59:16.516" v="67" actId="20577"/>
          <ac:spMkLst>
            <pc:docMk/>
            <pc:sldMk cId="718666987" sldId="264"/>
            <ac:spMk id="72" creationId="{81734A78-B0AE-CD7E-B859-0142246A4D99}"/>
          </ac:spMkLst>
        </pc:spChg>
        <pc:spChg chg="mod">
          <ac:chgData name="Sarah Carter" userId="4b4e2a7e9c42e1b2" providerId="LiveId" clId="{89190F56-DB78-4994-8FA2-876730322AA0}" dt="2024-12-08T02:59:16.540" v="68" actId="20577"/>
          <ac:spMkLst>
            <pc:docMk/>
            <pc:sldMk cId="718666987" sldId="264"/>
            <ac:spMk id="73" creationId="{3502521D-B720-3BE6-7C9F-15C53AE822A3}"/>
          </ac:spMkLst>
        </pc:spChg>
        <pc:spChg chg="mod">
          <ac:chgData name="Sarah Carter" userId="4b4e2a7e9c42e1b2" providerId="LiveId" clId="{89190F56-DB78-4994-8FA2-876730322AA0}" dt="2024-12-08T02:59:16.563" v="69" actId="20577"/>
          <ac:spMkLst>
            <pc:docMk/>
            <pc:sldMk cId="718666987" sldId="264"/>
            <ac:spMk id="77" creationId="{B36BC448-36ED-5859-451C-2906392B0237}"/>
          </ac:spMkLst>
        </pc:spChg>
        <pc:spChg chg="mod">
          <ac:chgData name="Sarah Carter" userId="4b4e2a7e9c42e1b2" providerId="LiveId" clId="{89190F56-DB78-4994-8FA2-876730322AA0}" dt="2024-12-08T02:59:16.594" v="70" actId="20577"/>
          <ac:spMkLst>
            <pc:docMk/>
            <pc:sldMk cId="718666987" sldId="264"/>
            <ac:spMk id="79" creationId="{B747B8C6-731B-F89B-BB13-906BC92CEBA1}"/>
          </ac:spMkLst>
        </pc:spChg>
        <pc:spChg chg="mod">
          <ac:chgData name="Sarah Carter" userId="4b4e2a7e9c42e1b2" providerId="LiveId" clId="{89190F56-DB78-4994-8FA2-876730322AA0}" dt="2024-12-08T02:59:16.610" v="71" actId="20577"/>
          <ac:spMkLst>
            <pc:docMk/>
            <pc:sldMk cId="718666987" sldId="264"/>
            <ac:spMk id="80" creationId="{A4625AD3-4350-D7D2-6FFE-4C1B414DE19C}"/>
          </ac:spMkLst>
        </pc:spChg>
        <pc:spChg chg="mod">
          <ac:chgData name="Sarah Carter" userId="4b4e2a7e9c42e1b2" providerId="LiveId" clId="{89190F56-DB78-4994-8FA2-876730322AA0}" dt="2024-12-08T02:59:16.642" v="72" actId="20577"/>
          <ac:spMkLst>
            <pc:docMk/>
            <pc:sldMk cId="718666987" sldId="264"/>
            <ac:spMk id="81" creationId="{A2040815-D2C8-873B-3402-67ABB023B14E}"/>
          </ac:spMkLst>
        </pc:spChg>
        <pc:spChg chg="mod">
          <ac:chgData name="Sarah Carter" userId="4b4e2a7e9c42e1b2" providerId="LiveId" clId="{89190F56-DB78-4994-8FA2-876730322AA0}" dt="2024-12-08T02:59:16.674" v="73" actId="20577"/>
          <ac:spMkLst>
            <pc:docMk/>
            <pc:sldMk cId="718666987" sldId="264"/>
            <ac:spMk id="86" creationId="{68F70F9A-C50A-6006-327E-E9DD8AF0F4CE}"/>
          </ac:spMkLst>
        </pc:spChg>
        <pc:spChg chg="mod">
          <ac:chgData name="Sarah Carter" userId="4b4e2a7e9c42e1b2" providerId="LiveId" clId="{89190F56-DB78-4994-8FA2-876730322AA0}" dt="2024-12-08T02:59:16.690" v="74" actId="20577"/>
          <ac:spMkLst>
            <pc:docMk/>
            <pc:sldMk cId="718666987" sldId="264"/>
            <ac:spMk id="92" creationId="{A52DDED3-55E3-D9E4-75A3-2DF934AF03FA}"/>
          </ac:spMkLst>
        </pc:spChg>
        <pc:spChg chg="mod">
          <ac:chgData name="Sarah Carter" userId="4b4e2a7e9c42e1b2" providerId="LiveId" clId="{89190F56-DB78-4994-8FA2-876730322AA0}" dt="2024-12-08T02:59:16.721" v="75" actId="20577"/>
          <ac:spMkLst>
            <pc:docMk/>
            <pc:sldMk cId="718666987" sldId="264"/>
            <ac:spMk id="93" creationId="{06ED3A9A-0FD6-C67E-F556-1BCFF4022070}"/>
          </ac:spMkLst>
        </pc:spChg>
        <pc:spChg chg="mod">
          <ac:chgData name="Sarah Carter" userId="4b4e2a7e9c42e1b2" providerId="LiveId" clId="{89190F56-DB78-4994-8FA2-876730322AA0}" dt="2024-12-08T02:59:16.753" v="76" actId="20577"/>
          <ac:spMkLst>
            <pc:docMk/>
            <pc:sldMk cId="718666987" sldId="264"/>
            <ac:spMk id="95" creationId="{C8272C28-97EF-5454-937D-EDA7BE091C07}"/>
          </ac:spMkLst>
        </pc:spChg>
        <pc:spChg chg="mod">
          <ac:chgData name="Sarah Carter" userId="4b4e2a7e9c42e1b2" providerId="LiveId" clId="{89190F56-DB78-4994-8FA2-876730322AA0}" dt="2024-12-08T02:59:16.784" v="77" actId="20577"/>
          <ac:spMkLst>
            <pc:docMk/>
            <pc:sldMk cId="718666987" sldId="264"/>
            <ac:spMk id="97" creationId="{44BF138A-A08C-7B8C-335F-479220956AFE}"/>
          </ac:spMkLst>
        </pc:spChg>
        <pc:spChg chg="mod">
          <ac:chgData name="Sarah Carter" userId="4b4e2a7e9c42e1b2" providerId="LiveId" clId="{89190F56-DB78-4994-8FA2-876730322AA0}" dt="2024-12-08T02:59:16.800" v="78" actId="20577"/>
          <ac:spMkLst>
            <pc:docMk/>
            <pc:sldMk cId="718666987" sldId="264"/>
            <ac:spMk id="98" creationId="{2A892F74-797C-DFD1-E0E1-E4253CFE680B}"/>
          </ac:spMkLst>
        </pc:spChg>
      </pc:sldChg>
      <pc:sldChg chg="modSp mod">
        <pc:chgData name="Sarah Carter" userId="4b4e2a7e9c42e1b2" providerId="LiveId" clId="{89190F56-DB78-4994-8FA2-876730322AA0}" dt="2024-12-08T02:59:17.476" v="99" actId="20577"/>
        <pc:sldMkLst>
          <pc:docMk/>
          <pc:sldMk cId="3044379330" sldId="265"/>
        </pc:sldMkLst>
        <pc:spChg chg="mod">
          <ac:chgData name="Sarah Carter" userId="4b4e2a7e9c42e1b2" providerId="LiveId" clId="{89190F56-DB78-4994-8FA2-876730322AA0}" dt="2024-12-08T02:59:16.941" v="79" actId="20577"/>
          <ac:spMkLst>
            <pc:docMk/>
            <pc:sldMk cId="3044379330" sldId="265"/>
            <ac:spMk id="55" creationId="{C83E0932-3654-31E4-BDF4-1990BD327795}"/>
          </ac:spMkLst>
        </pc:spChg>
        <pc:spChg chg="mod">
          <ac:chgData name="Sarah Carter" userId="4b4e2a7e9c42e1b2" providerId="LiveId" clId="{89190F56-DB78-4994-8FA2-876730322AA0}" dt="2024-12-08T02:59:16.972" v="80" actId="20577"/>
          <ac:spMkLst>
            <pc:docMk/>
            <pc:sldMk cId="3044379330" sldId="265"/>
            <ac:spMk id="57" creationId="{DABC5E05-FEDB-6FA0-9EA5-03EF9935219D}"/>
          </ac:spMkLst>
        </pc:spChg>
        <pc:spChg chg="mod">
          <ac:chgData name="Sarah Carter" userId="4b4e2a7e9c42e1b2" providerId="LiveId" clId="{89190F56-DB78-4994-8FA2-876730322AA0}" dt="2024-12-08T02:59:16.988" v="81" actId="20577"/>
          <ac:spMkLst>
            <pc:docMk/>
            <pc:sldMk cId="3044379330" sldId="265"/>
            <ac:spMk id="59" creationId="{8E45349E-DD41-DE79-AD20-FE43BAB0944F}"/>
          </ac:spMkLst>
        </pc:spChg>
        <pc:spChg chg="mod">
          <ac:chgData name="Sarah Carter" userId="4b4e2a7e9c42e1b2" providerId="LiveId" clId="{89190F56-DB78-4994-8FA2-876730322AA0}" dt="2024-12-08T02:59:17.019" v="82" actId="20577"/>
          <ac:spMkLst>
            <pc:docMk/>
            <pc:sldMk cId="3044379330" sldId="265"/>
            <ac:spMk id="63" creationId="{0BD9CD82-03A0-605E-0EA3-82B392C165CA}"/>
          </ac:spMkLst>
        </pc:spChg>
        <pc:spChg chg="mod">
          <ac:chgData name="Sarah Carter" userId="4b4e2a7e9c42e1b2" providerId="LiveId" clId="{89190F56-DB78-4994-8FA2-876730322AA0}" dt="2024-12-08T02:59:17.051" v="83" actId="20577"/>
          <ac:spMkLst>
            <pc:docMk/>
            <pc:sldMk cId="3044379330" sldId="265"/>
            <ac:spMk id="64" creationId="{4F729D0F-CB5F-24DA-2240-3E5D88C12463}"/>
          </ac:spMkLst>
        </pc:spChg>
        <pc:spChg chg="mod">
          <ac:chgData name="Sarah Carter" userId="4b4e2a7e9c42e1b2" providerId="LiveId" clId="{89190F56-DB78-4994-8FA2-876730322AA0}" dt="2024-12-08T02:59:17.067" v="84" actId="20577"/>
          <ac:spMkLst>
            <pc:docMk/>
            <pc:sldMk cId="3044379330" sldId="265"/>
            <ac:spMk id="66" creationId="{FE380166-1A9E-12DA-22D3-9F4BF1C5E939}"/>
          </ac:spMkLst>
        </pc:spChg>
        <pc:spChg chg="mod">
          <ac:chgData name="Sarah Carter" userId="4b4e2a7e9c42e1b2" providerId="LiveId" clId="{89190F56-DB78-4994-8FA2-876730322AA0}" dt="2024-12-08T02:59:17.098" v="85" actId="20577"/>
          <ac:spMkLst>
            <pc:docMk/>
            <pc:sldMk cId="3044379330" sldId="265"/>
            <ac:spMk id="68" creationId="{3BB2144E-4E9E-3108-F9AB-61C3426EB04F}"/>
          </ac:spMkLst>
        </pc:spChg>
        <pc:spChg chg="mod">
          <ac:chgData name="Sarah Carter" userId="4b4e2a7e9c42e1b2" providerId="LiveId" clId="{89190F56-DB78-4994-8FA2-876730322AA0}" dt="2024-12-08T02:59:17.129" v="86" actId="20577"/>
          <ac:spMkLst>
            <pc:docMk/>
            <pc:sldMk cId="3044379330" sldId="265"/>
            <ac:spMk id="69" creationId="{EAD206B7-5D55-D103-D8A1-6A7D45695122}"/>
          </ac:spMkLst>
        </pc:spChg>
        <pc:spChg chg="mod">
          <ac:chgData name="Sarah Carter" userId="4b4e2a7e9c42e1b2" providerId="LiveId" clId="{89190F56-DB78-4994-8FA2-876730322AA0}" dt="2024-12-08T02:59:17.145" v="87" actId="20577"/>
          <ac:spMkLst>
            <pc:docMk/>
            <pc:sldMk cId="3044379330" sldId="265"/>
            <ac:spMk id="70" creationId="{871AEBA4-F1FB-08C9-6CC7-E8DF8BEFA778}"/>
          </ac:spMkLst>
        </pc:spChg>
        <pc:spChg chg="mod">
          <ac:chgData name="Sarah Carter" userId="4b4e2a7e9c42e1b2" providerId="LiveId" clId="{89190F56-DB78-4994-8FA2-876730322AA0}" dt="2024-12-08T02:59:17.177" v="88" actId="20577"/>
          <ac:spMkLst>
            <pc:docMk/>
            <pc:sldMk cId="3044379330" sldId="265"/>
            <ac:spMk id="71" creationId="{D6331959-1777-A330-1847-59343BFA7130}"/>
          </ac:spMkLst>
        </pc:spChg>
        <pc:spChg chg="mod">
          <ac:chgData name="Sarah Carter" userId="4b4e2a7e9c42e1b2" providerId="LiveId" clId="{89190F56-DB78-4994-8FA2-876730322AA0}" dt="2024-12-08T02:59:17.208" v="89" actId="20577"/>
          <ac:spMkLst>
            <pc:docMk/>
            <pc:sldMk cId="3044379330" sldId="265"/>
            <ac:spMk id="73" creationId="{E1A75FAB-4AE2-44B6-52C8-3B3BDE37215C}"/>
          </ac:spMkLst>
        </pc:spChg>
        <pc:spChg chg="mod">
          <ac:chgData name="Sarah Carter" userId="4b4e2a7e9c42e1b2" providerId="LiveId" clId="{89190F56-DB78-4994-8FA2-876730322AA0}" dt="2024-12-08T02:59:17.224" v="90" actId="20577"/>
          <ac:spMkLst>
            <pc:docMk/>
            <pc:sldMk cId="3044379330" sldId="265"/>
            <ac:spMk id="74" creationId="{AD9E70D8-8089-CE14-869C-0D5F74438704}"/>
          </ac:spMkLst>
        </pc:spChg>
        <pc:spChg chg="mod">
          <ac:chgData name="Sarah Carter" userId="4b4e2a7e9c42e1b2" providerId="LiveId" clId="{89190F56-DB78-4994-8FA2-876730322AA0}" dt="2024-12-08T02:59:17.256" v="91" actId="20577"/>
          <ac:spMkLst>
            <pc:docMk/>
            <pc:sldMk cId="3044379330" sldId="265"/>
            <ac:spMk id="75" creationId="{89F91062-3508-0BA5-7E55-ECDC55094626}"/>
          </ac:spMkLst>
        </pc:spChg>
        <pc:spChg chg="mod">
          <ac:chgData name="Sarah Carter" userId="4b4e2a7e9c42e1b2" providerId="LiveId" clId="{89190F56-DB78-4994-8FA2-876730322AA0}" dt="2024-12-08T02:59:17.287" v="92" actId="20577"/>
          <ac:spMkLst>
            <pc:docMk/>
            <pc:sldMk cId="3044379330" sldId="265"/>
            <ac:spMk id="80" creationId="{7498057D-F62F-1241-62E7-76181ED1DDFD}"/>
          </ac:spMkLst>
        </pc:spChg>
        <pc:spChg chg="mod">
          <ac:chgData name="Sarah Carter" userId="4b4e2a7e9c42e1b2" providerId="LiveId" clId="{89190F56-DB78-4994-8FA2-876730322AA0}" dt="2024-12-08T02:59:17.319" v="93" actId="20577"/>
          <ac:spMkLst>
            <pc:docMk/>
            <pc:sldMk cId="3044379330" sldId="265"/>
            <ac:spMk id="82" creationId="{F247CED5-7823-DF19-90C1-A0F5E9E23880}"/>
          </ac:spMkLst>
        </pc:spChg>
        <pc:spChg chg="mod">
          <ac:chgData name="Sarah Carter" userId="4b4e2a7e9c42e1b2" providerId="LiveId" clId="{89190F56-DB78-4994-8FA2-876730322AA0}" dt="2024-12-08T02:59:17.350" v="94" actId="20577"/>
          <ac:spMkLst>
            <pc:docMk/>
            <pc:sldMk cId="3044379330" sldId="265"/>
            <ac:spMk id="85" creationId="{F5A7101C-707E-CDDA-4F6A-B4B06A790421}"/>
          </ac:spMkLst>
        </pc:spChg>
        <pc:spChg chg="mod">
          <ac:chgData name="Sarah Carter" userId="4b4e2a7e9c42e1b2" providerId="LiveId" clId="{89190F56-DB78-4994-8FA2-876730322AA0}" dt="2024-12-08T02:59:17.366" v="95" actId="20577"/>
          <ac:spMkLst>
            <pc:docMk/>
            <pc:sldMk cId="3044379330" sldId="265"/>
            <ac:spMk id="89" creationId="{A723CAAE-7778-C9C4-2E88-1CCDF94EB8C6}"/>
          </ac:spMkLst>
        </pc:spChg>
        <pc:spChg chg="mod">
          <ac:chgData name="Sarah Carter" userId="4b4e2a7e9c42e1b2" providerId="LiveId" clId="{89190F56-DB78-4994-8FA2-876730322AA0}" dt="2024-12-08T02:59:17.397" v="96" actId="20577"/>
          <ac:spMkLst>
            <pc:docMk/>
            <pc:sldMk cId="3044379330" sldId="265"/>
            <ac:spMk id="91" creationId="{B57EE83F-5724-8AE1-3953-1D4412F74A54}"/>
          </ac:spMkLst>
        </pc:spChg>
        <pc:spChg chg="mod">
          <ac:chgData name="Sarah Carter" userId="4b4e2a7e9c42e1b2" providerId="LiveId" clId="{89190F56-DB78-4994-8FA2-876730322AA0}" dt="2024-12-08T02:59:17.428" v="97" actId="20577"/>
          <ac:spMkLst>
            <pc:docMk/>
            <pc:sldMk cId="3044379330" sldId="265"/>
            <ac:spMk id="95" creationId="{B730BB7D-AB17-1C25-9E92-14DAD7DE1865}"/>
          </ac:spMkLst>
        </pc:spChg>
        <pc:spChg chg="mod">
          <ac:chgData name="Sarah Carter" userId="4b4e2a7e9c42e1b2" providerId="LiveId" clId="{89190F56-DB78-4994-8FA2-876730322AA0}" dt="2024-12-08T02:59:17.445" v="98" actId="20577"/>
          <ac:spMkLst>
            <pc:docMk/>
            <pc:sldMk cId="3044379330" sldId="265"/>
            <ac:spMk id="96" creationId="{21C1DC20-70B3-283B-99D6-19DA2B57F8AB}"/>
          </ac:spMkLst>
        </pc:spChg>
        <pc:spChg chg="mod">
          <ac:chgData name="Sarah Carter" userId="4b4e2a7e9c42e1b2" providerId="LiveId" clId="{89190F56-DB78-4994-8FA2-876730322AA0}" dt="2024-12-08T02:59:17.476" v="99" actId="20577"/>
          <ac:spMkLst>
            <pc:docMk/>
            <pc:sldMk cId="3044379330" sldId="265"/>
            <ac:spMk id="97" creationId="{30E9ECDF-F53D-8A2B-03F9-3022172E0353}"/>
          </ac:spMkLst>
        </pc:spChg>
      </pc:sldChg>
      <pc:sldChg chg="modSp mod">
        <pc:chgData name="Sarah Carter" userId="4b4e2a7e9c42e1b2" providerId="LiveId" clId="{89190F56-DB78-4994-8FA2-876730322AA0}" dt="2024-12-08T02:59:18.043" v="114" actId="20577"/>
        <pc:sldMkLst>
          <pc:docMk/>
          <pc:sldMk cId="2811299651" sldId="266"/>
        </pc:sldMkLst>
        <pc:spChg chg="mod">
          <ac:chgData name="Sarah Carter" userId="4b4e2a7e9c42e1b2" providerId="LiveId" clId="{89190F56-DB78-4994-8FA2-876730322AA0}" dt="2024-12-08T02:59:17.649" v="100" actId="20577"/>
          <ac:spMkLst>
            <pc:docMk/>
            <pc:sldMk cId="2811299651" sldId="266"/>
            <ac:spMk id="55" creationId="{1E88531E-BD97-7B92-DC96-4F8547F1C463}"/>
          </ac:spMkLst>
        </pc:spChg>
        <pc:spChg chg="mod">
          <ac:chgData name="Sarah Carter" userId="4b4e2a7e9c42e1b2" providerId="LiveId" clId="{89190F56-DB78-4994-8FA2-876730322AA0}" dt="2024-12-08T02:59:17.680" v="101" actId="20577"/>
          <ac:spMkLst>
            <pc:docMk/>
            <pc:sldMk cId="2811299651" sldId="266"/>
            <ac:spMk id="58" creationId="{B6A3B893-8A72-4814-B038-D7BE28B20EA0}"/>
          </ac:spMkLst>
        </pc:spChg>
        <pc:spChg chg="mod">
          <ac:chgData name="Sarah Carter" userId="4b4e2a7e9c42e1b2" providerId="LiveId" clId="{89190F56-DB78-4994-8FA2-876730322AA0}" dt="2024-12-08T02:59:17.711" v="102" actId="20577"/>
          <ac:spMkLst>
            <pc:docMk/>
            <pc:sldMk cId="2811299651" sldId="266"/>
            <ac:spMk id="62" creationId="{5B08692C-EFF0-96FE-3527-E43764FB1D7A}"/>
          </ac:spMkLst>
        </pc:spChg>
        <pc:spChg chg="mod">
          <ac:chgData name="Sarah Carter" userId="4b4e2a7e9c42e1b2" providerId="LiveId" clId="{89190F56-DB78-4994-8FA2-876730322AA0}" dt="2024-12-08T02:59:17.749" v="103" actId="20577"/>
          <ac:spMkLst>
            <pc:docMk/>
            <pc:sldMk cId="2811299651" sldId="266"/>
            <ac:spMk id="64" creationId="{07748C7D-D4A6-648B-E6A6-B99C3E8DD409}"/>
          </ac:spMkLst>
        </pc:spChg>
        <pc:spChg chg="mod">
          <ac:chgData name="Sarah Carter" userId="4b4e2a7e9c42e1b2" providerId="LiveId" clId="{89190F56-DB78-4994-8FA2-876730322AA0}" dt="2024-12-08T02:59:17.775" v="104" actId="20577"/>
          <ac:spMkLst>
            <pc:docMk/>
            <pc:sldMk cId="2811299651" sldId="266"/>
            <ac:spMk id="68" creationId="{84825872-E921-C803-69BC-6923EFB1448E}"/>
          </ac:spMkLst>
        </pc:spChg>
        <pc:spChg chg="mod">
          <ac:chgData name="Sarah Carter" userId="4b4e2a7e9c42e1b2" providerId="LiveId" clId="{89190F56-DB78-4994-8FA2-876730322AA0}" dt="2024-12-08T02:59:17.806" v="105" actId="20577"/>
          <ac:spMkLst>
            <pc:docMk/>
            <pc:sldMk cId="2811299651" sldId="266"/>
            <ac:spMk id="71" creationId="{442A108E-4E1C-00EC-DD10-6475840AF4B7}"/>
          </ac:spMkLst>
        </pc:spChg>
        <pc:spChg chg="mod">
          <ac:chgData name="Sarah Carter" userId="4b4e2a7e9c42e1b2" providerId="LiveId" clId="{89190F56-DB78-4994-8FA2-876730322AA0}" dt="2024-12-08T02:59:17.822" v="106" actId="20577"/>
          <ac:spMkLst>
            <pc:docMk/>
            <pc:sldMk cId="2811299651" sldId="266"/>
            <ac:spMk id="72" creationId="{951004B6-E698-0DE4-DA3B-F5FAF0361F04}"/>
          </ac:spMkLst>
        </pc:spChg>
        <pc:spChg chg="mod">
          <ac:chgData name="Sarah Carter" userId="4b4e2a7e9c42e1b2" providerId="LiveId" clId="{89190F56-DB78-4994-8FA2-876730322AA0}" dt="2024-12-08T02:59:17.853" v="107" actId="20577"/>
          <ac:spMkLst>
            <pc:docMk/>
            <pc:sldMk cId="2811299651" sldId="266"/>
            <ac:spMk id="75" creationId="{2E5EEA06-B0A6-9701-A2FF-0D85AA67C47A}"/>
          </ac:spMkLst>
        </pc:spChg>
        <pc:spChg chg="mod">
          <ac:chgData name="Sarah Carter" userId="4b4e2a7e9c42e1b2" providerId="LiveId" clId="{89190F56-DB78-4994-8FA2-876730322AA0}" dt="2024-12-08T02:59:17.885" v="108" actId="20577"/>
          <ac:spMkLst>
            <pc:docMk/>
            <pc:sldMk cId="2811299651" sldId="266"/>
            <ac:spMk id="82" creationId="{09B16E46-1D09-1AEF-72D4-642830F5DCD6}"/>
          </ac:spMkLst>
        </pc:spChg>
        <pc:spChg chg="mod">
          <ac:chgData name="Sarah Carter" userId="4b4e2a7e9c42e1b2" providerId="LiveId" clId="{89190F56-DB78-4994-8FA2-876730322AA0}" dt="2024-12-08T02:59:17.900" v="109" actId="20577"/>
          <ac:spMkLst>
            <pc:docMk/>
            <pc:sldMk cId="2811299651" sldId="266"/>
            <ac:spMk id="83" creationId="{AC97E287-26FE-DFA3-F279-78F104D6D4A4}"/>
          </ac:spMkLst>
        </pc:spChg>
        <pc:spChg chg="mod">
          <ac:chgData name="Sarah Carter" userId="4b4e2a7e9c42e1b2" providerId="LiveId" clId="{89190F56-DB78-4994-8FA2-876730322AA0}" dt="2024-12-08T02:59:17.932" v="110" actId="20577"/>
          <ac:spMkLst>
            <pc:docMk/>
            <pc:sldMk cId="2811299651" sldId="266"/>
            <ac:spMk id="87" creationId="{72DF88AB-2F7A-548B-A060-D3E8626B666B}"/>
          </ac:spMkLst>
        </pc:spChg>
        <pc:spChg chg="mod">
          <ac:chgData name="Sarah Carter" userId="4b4e2a7e9c42e1b2" providerId="LiveId" clId="{89190F56-DB78-4994-8FA2-876730322AA0}" dt="2024-12-08T02:59:17.963" v="111" actId="20577"/>
          <ac:spMkLst>
            <pc:docMk/>
            <pc:sldMk cId="2811299651" sldId="266"/>
            <ac:spMk id="88" creationId="{F60600AF-C2EA-3C66-76C5-D8580A971AB4}"/>
          </ac:spMkLst>
        </pc:spChg>
        <pc:spChg chg="mod">
          <ac:chgData name="Sarah Carter" userId="4b4e2a7e9c42e1b2" providerId="LiveId" clId="{89190F56-DB78-4994-8FA2-876730322AA0}" dt="2024-12-08T02:59:17.979" v="112" actId="20577"/>
          <ac:spMkLst>
            <pc:docMk/>
            <pc:sldMk cId="2811299651" sldId="266"/>
            <ac:spMk id="92" creationId="{5B321186-3A27-4F37-20BF-A56484ED6984}"/>
          </ac:spMkLst>
        </pc:spChg>
        <pc:spChg chg="mod">
          <ac:chgData name="Sarah Carter" userId="4b4e2a7e9c42e1b2" providerId="LiveId" clId="{89190F56-DB78-4994-8FA2-876730322AA0}" dt="2024-12-08T02:59:18.010" v="113" actId="20577"/>
          <ac:spMkLst>
            <pc:docMk/>
            <pc:sldMk cId="2811299651" sldId="266"/>
            <ac:spMk id="97" creationId="{22675BFF-7C2D-D0A5-CBFE-A4B213E32D6B}"/>
          </ac:spMkLst>
        </pc:spChg>
        <pc:spChg chg="mod">
          <ac:chgData name="Sarah Carter" userId="4b4e2a7e9c42e1b2" providerId="LiveId" clId="{89190F56-DB78-4994-8FA2-876730322AA0}" dt="2024-12-08T02:59:18.043" v="114" actId="20577"/>
          <ac:spMkLst>
            <pc:docMk/>
            <pc:sldMk cId="2811299651" sldId="266"/>
            <ac:spMk id="99" creationId="{4DD38A20-2CFA-49CC-77A2-4087E39A628E}"/>
          </ac:spMkLst>
        </pc:spChg>
      </pc:sldChg>
      <pc:sldChg chg="modSp mod">
        <pc:chgData name="Sarah Carter" userId="4b4e2a7e9c42e1b2" providerId="LiveId" clId="{89190F56-DB78-4994-8FA2-876730322AA0}" dt="2024-12-08T02:59:19.332" v="159" actId="20577"/>
        <pc:sldMkLst>
          <pc:docMk/>
          <pc:sldMk cId="2722611762" sldId="267"/>
        </pc:sldMkLst>
        <pc:spChg chg="mod">
          <ac:chgData name="Sarah Carter" userId="4b4e2a7e9c42e1b2" providerId="LiveId" clId="{89190F56-DB78-4994-8FA2-876730322AA0}" dt="2024-12-08T02:59:18.184" v="115" actId="20577"/>
          <ac:spMkLst>
            <pc:docMk/>
            <pc:sldMk cId="2722611762" sldId="267"/>
            <ac:spMk id="55" creationId="{113A45FA-AFCB-EBE0-5262-7747A546A3C9}"/>
          </ac:spMkLst>
        </pc:spChg>
        <pc:spChg chg="mod">
          <ac:chgData name="Sarah Carter" userId="4b4e2a7e9c42e1b2" providerId="LiveId" clId="{89190F56-DB78-4994-8FA2-876730322AA0}" dt="2024-12-08T02:59:18.199" v="116" actId="20577"/>
          <ac:spMkLst>
            <pc:docMk/>
            <pc:sldMk cId="2722611762" sldId="267"/>
            <ac:spMk id="56" creationId="{7DD85BEE-0608-636B-78FA-19AE25E1897A}"/>
          </ac:spMkLst>
        </pc:spChg>
        <pc:spChg chg="mod">
          <ac:chgData name="Sarah Carter" userId="4b4e2a7e9c42e1b2" providerId="LiveId" clId="{89190F56-DB78-4994-8FA2-876730322AA0}" dt="2024-12-08T02:59:18.247" v="117" actId="20577"/>
          <ac:spMkLst>
            <pc:docMk/>
            <pc:sldMk cId="2722611762" sldId="267"/>
            <ac:spMk id="57" creationId="{E943E02C-22A2-8CE5-8772-B053787D661B}"/>
          </ac:spMkLst>
        </pc:spChg>
        <pc:spChg chg="mod">
          <ac:chgData name="Sarah Carter" userId="4b4e2a7e9c42e1b2" providerId="LiveId" clId="{89190F56-DB78-4994-8FA2-876730322AA0}" dt="2024-12-08T02:59:18.262" v="118" actId="20577"/>
          <ac:spMkLst>
            <pc:docMk/>
            <pc:sldMk cId="2722611762" sldId="267"/>
            <ac:spMk id="58" creationId="{98F30BD5-C190-D6B9-FF99-D537967864CD}"/>
          </ac:spMkLst>
        </pc:spChg>
        <pc:spChg chg="mod">
          <ac:chgData name="Sarah Carter" userId="4b4e2a7e9c42e1b2" providerId="LiveId" clId="{89190F56-DB78-4994-8FA2-876730322AA0}" dt="2024-12-08T02:59:18.293" v="119" actId="20577"/>
          <ac:spMkLst>
            <pc:docMk/>
            <pc:sldMk cId="2722611762" sldId="267"/>
            <ac:spMk id="59" creationId="{466F95B4-583F-5CB6-8CAF-666EA0B2E0E1}"/>
          </ac:spMkLst>
        </pc:spChg>
        <pc:spChg chg="mod">
          <ac:chgData name="Sarah Carter" userId="4b4e2a7e9c42e1b2" providerId="LiveId" clId="{89190F56-DB78-4994-8FA2-876730322AA0}" dt="2024-12-08T02:59:18.309" v="120" actId="20577"/>
          <ac:spMkLst>
            <pc:docMk/>
            <pc:sldMk cId="2722611762" sldId="267"/>
            <ac:spMk id="60" creationId="{7D6D7F5E-EC7C-0DCA-6B50-6E7D8A00912D}"/>
          </ac:spMkLst>
        </pc:spChg>
        <pc:spChg chg="mod">
          <ac:chgData name="Sarah Carter" userId="4b4e2a7e9c42e1b2" providerId="LiveId" clId="{89190F56-DB78-4994-8FA2-876730322AA0}" dt="2024-12-08T02:59:18.343" v="121" actId="20577"/>
          <ac:spMkLst>
            <pc:docMk/>
            <pc:sldMk cId="2722611762" sldId="267"/>
            <ac:spMk id="61" creationId="{02DCF52F-E1E2-BB7D-453F-B7429F5C79CC}"/>
          </ac:spMkLst>
        </pc:spChg>
        <pc:spChg chg="mod">
          <ac:chgData name="Sarah Carter" userId="4b4e2a7e9c42e1b2" providerId="LiveId" clId="{89190F56-DB78-4994-8FA2-876730322AA0}" dt="2024-12-08T02:59:18.373" v="122" actId="20577"/>
          <ac:spMkLst>
            <pc:docMk/>
            <pc:sldMk cId="2722611762" sldId="267"/>
            <ac:spMk id="62" creationId="{9F38AB34-02FF-CC51-4FEC-878D34C5C66E}"/>
          </ac:spMkLst>
        </pc:spChg>
        <pc:spChg chg="mod">
          <ac:chgData name="Sarah Carter" userId="4b4e2a7e9c42e1b2" providerId="LiveId" clId="{89190F56-DB78-4994-8FA2-876730322AA0}" dt="2024-12-08T02:59:18.388" v="123" actId="20577"/>
          <ac:spMkLst>
            <pc:docMk/>
            <pc:sldMk cId="2722611762" sldId="267"/>
            <ac:spMk id="63" creationId="{320BF645-FFEE-2AA6-0019-B3F9FE64774A}"/>
          </ac:spMkLst>
        </pc:spChg>
        <pc:spChg chg="mod">
          <ac:chgData name="Sarah Carter" userId="4b4e2a7e9c42e1b2" providerId="LiveId" clId="{89190F56-DB78-4994-8FA2-876730322AA0}" dt="2024-12-08T02:59:18.420" v="124" actId="20577"/>
          <ac:spMkLst>
            <pc:docMk/>
            <pc:sldMk cId="2722611762" sldId="267"/>
            <ac:spMk id="64" creationId="{BB175221-EBDD-34B7-4C99-E2D4C6757C87}"/>
          </ac:spMkLst>
        </pc:spChg>
        <pc:spChg chg="mod">
          <ac:chgData name="Sarah Carter" userId="4b4e2a7e9c42e1b2" providerId="LiveId" clId="{89190F56-DB78-4994-8FA2-876730322AA0}" dt="2024-12-08T02:59:18.444" v="125" actId="20577"/>
          <ac:spMkLst>
            <pc:docMk/>
            <pc:sldMk cId="2722611762" sldId="267"/>
            <ac:spMk id="65" creationId="{A70339E4-D8E6-20F1-6717-3E8D4CA696CD}"/>
          </ac:spMkLst>
        </pc:spChg>
        <pc:spChg chg="mod">
          <ac:chgData name="Sarah Carter" userId="4b4e2a7e9c42e1b2" providerId="LiveId" clId="{89190F56-DB78-4994-8FA2-876730322AA0}" dt="2024-12-08T02:59:18.467" v="126" actId="20577"/>
          <ac:spMkLst>
            <pc:docMk/>
            <pc:sldMk cId="2722611762" sldId="267"/>
            <ac:spMk id="66" creationId="{C044AE3A-F64F-3C57-B5B9-117B1CC46BD8}"/>
          </ac:spMkLst>
        </pc:spChg>
        <pc:spChg chg="mod">
          <ac:chgData name="Sarah Carter" userId="4b4e2a7e9c42e1b2" providerId="LiveId" clId="{89190F56-DB78-4994-8FA2-876730322AA0}" dt="2024-12-08T02:59:18.498" v="127" actId="20577"/>
          <ac:spMkLst>
            <pc:docMk/>
            <pc:sldMk cId="2722611762" sldId="267"/>
            <ac:spMk id="67" creationId="{51AD4FA8-F28F-18EC-58C0-FAA7CA9EA184}"/>
          </ac:spMkLst>
        </pc:spChg>
        <pc:spChg chg="mod">
          <ac:chgData name="Sarah Carter" userId="4b4e2a7e9c42e1b2" providerId="LiveId" clId="{89190F56-DB78-4994-8FA2-876730322AA0}" dt="2024-12-08T02:59:18.514" v="128" actId="20577"/>
          <ac:spMkLst>
            <pc:docMk/>
            <pc:sldMk cId="2722611762" sldId="267"/>
            <ac:spMk id="68" creationId="{EA50547B-C2D5-BBD8-CE6D-AB3692999192}"/>
          </ac:spMkLst>
        </pc:spChg>
        <pc:spChg chg="mod">
          <ac:chgData name="Sarah Carter" userId="4b4e2a7e9c42e1b2" providerId="LiveId" clId="{89190F56-DB78-4994-8FA2-876730322AA0}" dt="2024-12-08T02:59:18.546" v="129" actId="20577"/>
          <ac:spMkLst>
            <pc:docMk/>
            <pc:sldMk cId="2722611762" sldId="267"/>
            <ac:spMk id="69" creationId="{44DE6EEF-10AC-78E7-88AD-75C591C70F0E}"/>
          </ac:spMkLst>
        </pc:spChg>
        <pc:spChg chg="mod">
          <ac:chgData name="Sarah Carter" userId="4b4e2a7e9c42e1b2" providerId="LiveId" clId="{89190F56-DB78-4994-8FA2-876730322AA0}" dt="2024-12-08T02:59:18.577" v="130" actId="20577"/>
          <ac:spMkLst>
            <pc:docMk/>
            <pc:sldMk cId="2722611762" sldId="267"/>
            <ac:spMk id="70" creationId="{F7AE3321-6496-B556-B698-4BA858993C61}"/>
          </ac:spMkLst>
        </pc:spChg>
        <pc:spChg chg="mod">
          <ac:chgData name="Sarah Carter" userId="4b4e2a7e9c42e1b2" providerId="LiveId" clId="{89190F56-DB78-4994-8FA2-876730322AA0}" dt="2024-12-08T02:59:18.593" v="131" actId="20577"/>
          <ac:spMkLst>
            <pc:docMk/>
            <pc:sldMk cId="2722611762" sldId="267"/>
            <ac:spMk id="71" creationId="{50ADF9B0-5B8B-A699-09B9-A225E9269A12}"/>
          </ac:spMkLst>
        </pc:spChg>
        <pc:spChg chg="mod">
          <ac:chgData name="Sarah Carter" userId="4b4e2a7e9c42e1b2" providerId="LiveId" clId="{89190F56-DB78-4994-8FA2-876730322AA0}" dt="2024-12-08T02:59:18.624" v="132" actId="20577"/>
          <ac:spMkLst>
            <pc:docMk/>
            <pc:sldMk cId="2722611762" sldId="267"/>
            <ac:spMk id="72" creationId="{D8DA83A0-04E1-35B7-1B84-C63711F6025F}"/>
          </ac:spMkLst>
        </pc:spChg>
        <pc:spChg chg="mod">
          <ac:chgData name="Sarah Carter" userId="4b4e2a7e9c42e1b2" providerId="LiveId" clId="{89190F56-DB78-4994-8FA2-876730322AA0}" dt="2024-12-08T02:59:18.656" v="133" actId="20577"/>
          <ac:spMkLst>
            <pc:docMk/>
            <pc:sldMk cId="2722611762" sldId="267"/>
            <ac:spMk id="73" creationId="{B4DB42B6-1CF9-4FEE-31E1-7D616FEF0F19}"/>
          </ac:spMkLst>
        </pc:spChg>
        <pc:spChg chg="mod">
          <ac:chgData name="Sarah Carter" userId="4b4e2a7e9c42e1b2" providerId="LiveId" clId="{89190F56-DB78-4994-8FA2-876730322AA0}" dt="2024-12-08T02:59:18.671" v="134" actId="20577"/>
          <ac:spMkLst>
            <pc:docMk/>
            <pc:sldMk cId="2722611762" sldId="267"/>
            <ac:spMk id="74" creationId="{832E699F-D84D-B568-C1F7-329090AF4533}"/>
          </ac:spMkLst>
        </pc:spChg>
        <pc:spChg chg="mod">
          <ac:chgData name="Sarah Carter" userId="4b4e2a7e9c42e1b2" providerId="LiveId" clId="{89190F56-DB78-4994-8FA2-876730322AA0}" dt="2024-12-08T02:59:18.703" v="135" actId="20577"/>
          <ac:spMkLst>
            <pc:docMk/>
            <pc:sldMk cId="2722611762" sldId="267"/>
            <ac:spMk id="75" creationId="{83967827-D8AA-59C6-6CA7-5B4E82479A94}"/>
          </ac:spMkLst>
        </pc:spChg>
        <pc:spChg chg="mod">
          <ac:chgData name="Sarah Carter" userId="4b4e2a7e9c42e1b2" providerId="LiveId" clId="{89190F56-DB78-4994-8FA2-876730322AA0}" dt="2024-12-08T02:59:18.734" v="136" actId="20577"/>
          <ac:spMkLst>
            <pc:docMk/>
            <pc:sldMk cId="2722611762" sldId="267"/>
            <ac:spMk id="76" creationId="{292DF09D-E121-2F1E-212D-3E1938BA2EEA}"/>
          </ac:spMkLst>
        </pc:spChg>
        <pc:spChg chg="mod">
          <ac:chgData name="Sarah Carter" userId="4b4e2a7e9c42e1b2" providerId="LiveId" clId="{89190F56-DB78-4994-8FA2-876730322AA0}" dt="2024-12-08T02:59:18.750" v="137" actId="20577"/>
          <ac:spMkLst>
            <pc:docMk/>
            <pc:sldMk cId="2722611762" sldId="267"/>
            <ac:spMk id="77" creationId="{99181128-B41A-0BA5-0F24-2ABCF869B685}"/>
          </ac:spMkLst>
        </pc:spChg>
        <pc:spChg chg="mod">
          <ac:chgData name="Sarah Carter" userId="4b4e2a7e9c42e1b2" providerId="LiveId" clId="{89190F56-DB78-4994-8FA2-876730322AA0}" dt="2024-12-08T02:59:18.781" v="138" actId="20577"/>
          <ac:spMkLst>
            <pc:docMk/>
            <pc:sldMk cId="2722611762" sldId="267"/>
            <ac:spMk id="78" creationId="{AC1254BE-394E-E90D-8466-DA87925A752E}"/>
          </ac:spMkLst>
        </pc:spChg>
        <pc:spChg chg="mod">
          <ac:chgData name="Sarah Carter" userId="4b4e2a7e9c42e1b2" providerId="LiveId" clId="{89190F56-DB78-4994-8FA2-876730322AA0}" dt="2024-12-08T02:59:18.797" v="139" actId="20577"/>
          <ac:spMkLst>
            <pc:docMk/>
            <pc:sldMk cId="2722611762" sldId="267"/>
            <ac:spMk id="79" creationId="{7D1404E2-18A0-FCA2-AE8E-924CCFB62951}"/>
          </ac:spMkLst>
        </pc:spChg>
        <pc:spChg chg="mod">
          <ac:chgData name="Sarah Carter" userId="4b4e2a7e9c42e1b2" providerId="LiveId" clId="{89190F56-DB78-4994-8FA2-876730322AA0}" dt="2024-12-08T02:59:18.828" v="140" actId="20577"/>
          <ac:spMkLst>
            <pc:docMk/>
            <pc:sldMk cId="2722611762" sldId="267"/>
            <ac:spMk id="80" creationId="{405C0EC6-F41E-0F6B-50CB-A8CFD739C113}"/>
          </ac:spMkLst>
        </pc:spChg>
        <pc:spChg chg="mod">
          <ac:chgData name="Sarah Carter" userId="4b4e2a7e9c42e1b2" providerId="LiveId" clId="{89190F56-DB78-4994-8FA2-876730322AA0}" dt="2024-12-08T02:59:18.860" v="141" actId="20577"/>
          <ac:spMkLst>
            <pc:docMk/>
            <pc:sldMk cId="2722611762" sldId="267"/>
            <ac:spMk id="81" creationId="{AF54F14A-CBD2-8DCD-FA67-1950C7762DB7}"/>
          </ac:spMkLst>
        </pc:spChg>
        <pc:spChg chg="mod">
          <ac:chgData name="Sarah Carter" userId="4b4e2a7e9c42e1b2" providerId="LiveId" clId="{89190F56-DB78-4994-8FA2-876730322AA0}" dt="2024-12-08T02:59:18.876" v="142" actId="20577"/>
          <ac:spMkLst>
            <pc:docMk/>
            <pc:sldMk cId="2722611762" sldId="267"/>
            <ac:spMk id="82" creationId="{00D14B50-0D2A-BE70-E856-EA86C392D770}"/>
          </ac:spMkLst>
        </pc:spChg>
        <pc:spChg chg="mod">
          <ac:chgData name="Sarah Carter" userId="4b4e2a7e9c42e1b2" providerId="LiveId" clId="{89190F56-DB78-4994-8FA2-876730322AA0}" dt="2024-12-08T02:59:18.907" v="143" actId="20577"/>
          <ac:spMkLst>
            <pc:docMk/>
            <pc:sldMk cId="2722611762" sldId="267"/>
            <ac:spMk id="83" creationId="{D47762C5-9DC2-16F4-595F-A8235F98E99C}"/>
          </ac:spMkLst>
        </pc:spChg>
        <pc:spChg chg="mod">
          <ac:chgData name="Sarah Carter" userId="4b4e2a7e9c42e1b2" providerId="LiveId" clId="{89190F56-DB78-4994-8FA2-876730322AA0}" dt="2024-12-08T02:59:18.923" v="144" actId="20577"/>
          <ac:spMkLst>
            <pc:docMk/>
            <pc:sldMk cId="2722611762" sldId="267"/>
            <ac:spMk id="84" creationId="{00302805-E721-EC59-C792-7AED9504DF1F}"/>
          </ac:spMkLst>
        </pc:spChg>
        <pc:spChg chg="mod">
          <ac:chgData name="Sarah Carter" userId="4b4e2a7e9c42e1b2" providerId="LiveId" clId="{89190F56-DB78-4994-8FA2-876730322AA0}" dt="2024-12-08T02:59:18.954" v="145" actId="20577"/>
          <ac:spMkLst>
            <pc:docMk/>
            <pc:sldMk cId="2722611762" sldId="267"/>
            <ac:spMk id="85" creationId="{0B19A81D-D82C-1F39-D141-5C625F2D3E49}"/>
          </ac:spMkLst>
        </pc:spChg>
        <pc:spChg chg="mod">
          <ac:chgData name="Sarah Carter" userId="4b4e2a7e9c42e1b2" providerId="LiveId" clId="{89190F56-DB78-4994-8FA2-876730322AA0}" dt="2024-12-08T02:59:18.971" v="146" actId="20577"/>
          <ac:spMkLst>
            <pc:docMk/>
            <pc:sldMk cId="2722611762" sldId="267"/>
            <ac:spMk id="86" creationId="{E8BE5596-1C28-CF0E-1FBB-DA20FFD477D7}"/>
          </ac:spMkLst>
        </pc:spChg>
        <pc:spChg chg="mod">
          <ac:chgData name="Sarah Carter" userId="4b4e2a7e9c42e1b2" providerId="LiveId" clId="{89190F56-DB78-4994-8FA2-876730322AA0}" dt="2024-12-08T02:59:19.005" v="147" actId="20577"/>
          <ac:spMkLst>
            <pc:docMk/>
            <pc:sldMk cId="2722611762" sldId="267"/>
            <ac:spMk id="87" creationId="{84B20D21-5E66-0E47-D9AF-E2553731FD87}"/>
          </ac:spMkLst>
        </pc:spChg>
        <pc:spChg chg="mod">
          <ac:chgData name="Sarah Carter" userId="4b4e2a7e9c42e1b2" providerId="LiveId" clId="{89190F56-DB78-4994-8FA2-876730322AA0}" dt="2024-12-08T02:59:19.033" v="148" actId="20577"/>
          <ac:spMkLst>
            <pc:docMk/>
            <pc:sldMk cId="2722611762" sldId="267"/>
            <ac:spMk id="88" creationId="{50DC42A0-BB12-73BE-4771-ED0FBAF3EBE3}"/>
          </ac:spMkLst>
        </pc:spChg>
        <pc:spChg chg="mod">
          <ac:chgData name="Sarah Carter" userId="4b4e2a7e9c42e1b2" providerId="LiveId" clId="{89190F56-DB78-4994-8FA2-876730322AA0}" dt="2024-12-08T02:59:19.049" v="149" actId="20577"/>
          <ac:spMkLst>
            <pc:docMk/>
            <pc:sldMk cId="2722611762" sldId="267"/>
            <ac:spMk id="89" creationId="{D3840212-AC0B-9D84-F1D5-39B79AF115A7}"/>
          </ac:spMkLst>
        </pc:spChg>
        <pc:spChg chg="mod">
          <ac:chgData name="Sarah Carter" userId="4b4e2a7e9c42e1b2" providerId="LiveId" clId="{89190F56-DB78-4994-8FA2-876730322AA0}" dt="2024-12-08T02:59:19.081" v="150" actId="20577"/>
          <ac:spMkLst>
            <pc:docMk/>
            <pc:sldMk cId="2722611762" sldId="267"/>
            <ac:spMk id="90" creationId="{6396FACD-F000-8941-28F1-D80DF7E594C1}"/>
          </ac:spMkLst>
        </pc:spChg>
        <pc:spChg chg="mod">
          <ac:chgData name="Sarah Carter" userId="4b4e2a7e9c42e1b2" providerId="LiveId" clId="{89190F56-DB78-4994-8FA2-876730322AA0}" dt="2024-12-08T02:59:19.112" v="151" actId="20577"/>
          <ac:spMkLst>
            <pc:docMk/>
            <pc:sldMk cId="2722611762" sldId="267"/>
            <ac:spMk id="91" creationId="{C76145D5-9CC5-617E-0B81-14696F8D3095}"/>
          </ac:spMkLst>
        </pc:spChg>
        <pc:spChg chg="mod">
          <ac:chgData name="Sarah Carter" userId="4b4e2a7e9c42e1b2" providerId="LiveId" clId="{89190F56-DB78-4994-8FA2-876730322AA0}" dt="2024-12-08T02:59:19.144" v="152" actId="20577"/>
          <ac:spMkLst>
            <pc:docMk/>
            <pc:sldMk cId="2722611762" sldId="267"/>
            <ac:spMk id="92" creationId="{687B8D3A-A5E2-6CDD-6798-80AC492B73D5}"/>
          </ac:spMkLst>
        </pc:spChg>
        <pc:spChg chg="mod">
          <ac:chgData name="Sarah Carter" userId="4b4e2a7e9c42e1b2" providerId="LiveId" clId="{89190F56-DB78-4994-8FA2-876730322AA0}" dt="2024-12-08T02:59:19.175" v="153" actId="20577"/>
          <ac:spMkLst>
            <pc:docMk/>
            <pc:sldMk cId="2722611762" sldId="267"/>
            <ac:spMk id="93" creationId="{58B6AAF2-D024-3F89-BD6B-D0379491589B}"/>
          </ac:spMkLst>
        </pc:spChg>
        <pc:spChg chg="mod">
          <ac:chgData name="Sarah Carter" userId="4b4e2a7e9c42e1b2" providerId="LiveId" clId="{89190F56-DB78-4994-8FA2-876730322AA0}" dt="2024-12-08T02:59:19.191" v="154" actId="20577"/>
          <ac:spMkLst>
            <pc:docMk/>
            <pc:sldMk cId="2722611762" sldId="267"/>
            <ac:spMk id="94" creationId="{DB3F96D4-3144-14A1-21A5-77BD1BAE6D3D}"/>
          </ac:spMkLst>
        </pc:spChg>
        <pc:spChg chg="mod">
          <ac:chgData name="Sarah Carter" userId="4b4e2a7e9c42e1b2" providerId="LiveId" clId="{89190F56-DB78-4994-8FA2-876730322AA0}" dt="2024-12-08T02:59:19.222" v="155" actId="20577"/>
          <ac:spMkLst>
            <pc:docMk/>
            <pc:sldMk cId="2722611762" sldId="267"/>
            <ac:spMk id="95" creationId="{E8DC78AF-B219-9DE0-39E0-1FE5034208EA}"/>
          </ac:spMkLst>
        </pc:spChg>
        <pc:spChg chg="mod">
          <ac:chgData name="Sarah Carter" userId="4b4e2a7e9c42e1b2" providerId="LiveId" clId="{89190F56-DB78-4994-8FA2-876730322AA0}" dt="2024-12-08T02:59:19.254" v="156" actId="20577"/>
          <ac:spMkLst>
            <pc:docMk/>
            <pc:sldMk cId="2722611762" sldId="267"/>
            <ac:spMk id="96" creationId="{DE3BC7AA-4688-61C5-DC21-2081F91CDD77}"/>
          </ac:spMkLst>
        </pc:spChg>
        <pc:spChg chg="mod">
          <ac:chgData name="Sarah Carter" userId="4b4e2a7e9c42e1b2" providerId="LiveId" clId="{89190F56-DB78-4994-8FA2-876730322AA0}" dt="2024-12-08T02:59:19.269" v="157" actId="20577"/>
          <ac:spMkLst>
            <pc:docMk/>
            <pc:sldMk cId="2722611762" sldId="267"/>
            <ac:spMk id="97" creationId="{73BFBBCE-0B8C-5995-42C3-DB7F679E027D}"/>
          </ac:spMkLst>
        </pc:spChg>
        <pc:spChg chg="mod">
          <ac:chgData name="Sarah Carter" userId="4b4e2a7e9c42e1b2" providerId="LiveId" clId="{89190F56-DB78-4994-8FA2-876730322AA0}" dt="2024-12-08T02:59:19.301" v="158" actId="20577"/>
          <ac:spMkLst>
            <pc:docMk/>
            <pc:sldMk cId="2722611762" sldId="267"/>
            <ac:spMk id="98" creationId="{3E992597-B798-84BA-8DD3-E5C6470117D1}"/>
          </ac:spMkLst>
        </pc:spChg>
        <pc:spChg chg="mod">
          <ac:chgData name="Sarah Carter" userId="4b4e2a7e9c42e1b2" providerId="LiveId" clId="{89190F56-DB78-4994-8FA2-876730322AA0}" dt="2024-12-08T02:59:19.332" v="159" actId="20577"/>
          <ac:spMkLst>
            <pc:docMk/>
            <pc:sldMk cId="2722611762" sldId="267"/>
            <ac:spMk id="99" creationId="{39E3D353-5E89-D401-394F-24C5D51BB7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D0607-CFF7-B35A-21AD-EC53665C7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6FA50A-C732-0F36-8CDE-5A6616E803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9F6CEF-9E51-C052-D11B-864E6142A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DD668-CC53-2958-5DEC-7B3537DC6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95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BBDB4-7D48-88F7-8E7D-8FFEE8ECB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17CA7D-768C-2C9A-3B00-D344E6DB71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EFF5D-49F5-C10A-DCE1-AA6092FD2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0D88E-8BE9-8BC7-9822-CAA8E6DC9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57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4B9D5-DAAD-0B42-3110-963F9A80D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CB10E1-89AD-6107-A1E2-C715CF719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EEA9C-3366-B84A-D6E3-22400815D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7FB6C-D8B9-C0A9-88C7-ABFCD12A0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68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5E803-C5BA-DCF3-F576-D5C823E0F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68D588-0F4C-883D-80AA-B8AD922BF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6597C0-22D2-7CCC-BC18-B953C8987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B5669-AAFA-D235-268C-772C5D81D7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3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E091-5A72-B818-195F-B1CF7972F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F2EE6A-8DBB-907D-1287-476167FF5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49634D-F3D3-D8C5-2FCF-FB819C7B2E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60F42-7CF7-CB02-16AE-EB3F34D172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9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5EBFB0-92FE-F61F-409B-59C0F75F265F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057C8-ABF0-F644-B758-FFA5F218EF6A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7C0D53-59E8-A17C-988C-26984FDD0CAB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BCE99C-37D7-9244-A54C-9DCC5CE44D51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1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E45D60A9-2234-0D14-51C0-941E19F5C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750136"/>
              </p:ext>
            </p:extLst>
          </p:nvPr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8FEE55AA-8957-D6D2-B562-40C3F6AD6A58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BE02F9-1CF9-02A4-F2B7-C24F05E74C7E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7FEA74-1DFB-0FD2-9F14-2A116D78C64C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E3125F1-791F-185D-6573-A6593520122A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3EE83D-729B-C520-DD19-F33711CEF77A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7FA912A-1074-01DE-54F0-0DA470326729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900F9A-1B1A-BB76-2AE6-E80973CE0A2E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13C0C69-0E24-1A50-FAB9-67239ECD2893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5F31D9-EFBA-2DA5-46F4-4EF45FF1A479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FF7229E-33E3-6450-AFB8-7B6755C5E5AD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FCD096-F199-1CF7-C666-0139A7832304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D1FF5B1-59BD-5BDF-2574-8C45E74B7070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89F9B68-7C42-CC33-6B73-C7AEA4E9E4FD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988FBB-1DBC-4A43-773E-A0E81146D589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D9AC55-AE6B-7919-8608-D927A08241C4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-18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7EBCF3-198B-4A68-FCF7-33717B3F5073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9AEB01-E7D8-915E-5599-DF413DC3F1DF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5724958-8044-35E4-D4BD-FDCAB3036CE7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DA9EF81-172A-8BAA-E81D-E742BBE73323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1906DF-09CE-393A-B14E-4325F5422A8F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-37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2F999B9-95AF-D843-8FBB-1EA85C7087C1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-29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CD82F5-5974-7B91-033D-8BEAF10537CF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56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39ABE70-B25B-18FD-5D00-9F85A1E791A4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-44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61359D-D6A4-AD59-336B-094877B57154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-66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F0039C-9CB4-66D8-FA68-07C92FA8BAA0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94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96A5A1-44FB-DF57-42F6-51FDF755A0F3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79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28CE6F5-D39A-BE92-32C5-6DF235D55F52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-21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02B7B7-AC01-3AF7-54DF-86D7786A1279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-110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6E8B6B2-C28E-054F-8784-9D8267C2C37B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-131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6D8CD9F-8F42-2F3C-4DAD-79590A415952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57BD1E2-839F-4A95-C1EA-4ED6EBCA8A1D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-73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F32F4D2-77E3-1631-ABAE-EB46FA7C9C6F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D1B24-D3B4-5B21-8622-D83BA772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0BAA25-7B20-8EFB-1376-7F0B6B2466FE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392F1-C920-05C3-BC7A-C053923ACA4F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428190-36C4-0C4B-A123-DE7302C9AE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6A4A38-6F7F-3AFC-3310-D49C38DD13F1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3590DE-EA06-3545-62E5-ED7FE7F68DAA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784E70-F472-3C82-A510-586EA7E2AD3A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2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67BBF01-737B-A387-C51A-9E284069107E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233B5A80-41C9-91CC-EC3D-796E264357A2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13367D-591C-883F-BD12-8F5C77649CB7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D783EC-A1A7-E6F8-6F09-06717DD084D2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E1F081-EAF8-8281-B53F-4F85B1E8EC41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C4FF52-77DB-D4AA-F4E3-14F4CA9A53D9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E97431-2AAE-81BF-B09E-902566564950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9472FB-3E43-36A6-717A-7E2676066715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07A2F1-2AD4-8081-9CD6-A3BC0DFB1621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B2B1C02-750A-0BF3-C22C-F66DE1D7443D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0809099-7175-8C3D-8DAD-D22E21ABB2CC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A7A91B8-661F-39CB-D2A2-61FA5352A266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37B4DF-0E64-5078-1F9B-8ABD5A67E152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89BFC37-7BB1-6239-6654-1111E2B9339F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1459CB4-F1D4-E572-AE84-E81CC04ED2DB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0B3B9C-B455-AABD-60EE-BDD2FBCDBD8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-19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FA67880-A76D-7CAA-AB6C-F07488B8E26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BC067D2-5F3B-3314-76C7-DF44E6118170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5A7334-A173-12D6-2B8C-1905E1798AB2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006A49-7C0A-A4BD-D0F9-B62804295A74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1DE22C2-29C3-3C4D-CFE1-CBA9C7C72813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-29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F886E05-1E09-CDDD-92F2-753A4E8CFADC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0D9E2B9-B3E0-2995-9FBD-D3AAFD230259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56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A03A8BE-11E2-372D-6922-9AB776A149E7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94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3AEB29D-1AAA-8356-A6C5-824B4C118CE6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-21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CF0ED4C-138F-114E-D641-BC016BB2EF72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-110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C0C817-CC51-54DF-C6D5-6A52A6EE095B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173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0F9F8ED-95F0-95F4-601B-EDCFC7CBBFA8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719DC16-9D98-7280-B395-F39CFEE6096D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9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D532E-B0FE-1F58-C7A9-3CB168E7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EC76BD-0836-BF8C-5EBB-D764BB48FA8C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071C9-8371-2874-55F3-679F7A093FA0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9518F0-2020-DA4E-AE51-CC7DE93A37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7DF9EA-8E85-C1DC-83AE-92ADF7259D7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0798631-44FC-3B1B-490D-D4D875CDD1EF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456309-F71D-CDC9-0B24-2AB67E5C7ABF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3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9E273125-F1CF-217A-293D-F6D0CCD1126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748A25C4-8407-D55E-A4EB-C804D3226CB6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1A97DF9-723F-B306-2089-AC7C1A0F0C48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41B288-AD5D-D79A-34AA-30C83887CE3B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4F84EA-1291-5913-FDCD-84778E0840ED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2E14A7-B3BE-3133-0804-DC1517208001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8794881-9F2F-0D5D-DED8-551E4BA52664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E1BA25-981E-7DFA-9BC8-7925A533EA2B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734A78-B0AE-CD7E-B859-0142246A4D99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502521D-B720-3BE6-7C9F-15C53AE822A3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6BC448-36ED-5859-451C-2906392B023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-19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747B8C6-731B-F89B-BB13-906BC92CEBA1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625AD3-4350-D7D2-6FFE-4C1B414DE19C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40815-D2C8-873B-3402-67ABB023B14E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DD20A3E-0220-4BD9-4DC9-3C30FD6654A2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FEDCA8E-5770-ED1F-F938-29A04D59B7D8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52465B6-ACFE-6B18-8BB0-1A86B07B492D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8F70F9A-C50A-6006-327E-E9DD8AF0F4CE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56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52DDED3-55E3-D9E4-75A3-2DF934AF03FA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-21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6ED3A9A-0FD6-C67E-F556-1BCFF4022070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-110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272C28-97EF-5454-937D-EDA7BE091C07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58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4BF138A-A08C-7B8C-335F-479220956AFE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A892F74-797C-DFD1-E0E1-E4253CFE680B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66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88CE1-5C3D-6506-8C2F-F68E1054E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629CDE-129E-4B00-ADC8-54D57396D660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C209F0-BC29-4938-8888-C043E374DCB1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7AB1C3-90A7-442A-BCF5-F53E6F357F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2B26E1-FF26-1468-0EEC-4AFA9C960F8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DCE21E9-B31F-6A8C-A181-E6FB982C86F8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306F95-2292-58AA-9037-49D782671E76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4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BCEB293E-3221-20EC-4F75-D405506F66D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C83E0932-3654-31E4-BDF4-1990BD327795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BC5E05-FEDB-6FA0-9EA5-03EF9935219D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45349E-DD41-DE79-AD20-FE43BAB0944F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BD9CD82-03A0-605E-0EA3-82B392C165CA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729D0F-CB5F-24DA-2240-3E5D88C12463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380166-1A9E-12DA-22D3-9F4BF1C5E939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BB2144E-4E9E-3108-F9AB-61C3426EB04F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AD206B7-5D55-D103-D8A1-6A7D45695122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71AEBA4-F1FB-08C9-6CC7-E8DF8BEFA778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6331959-1777-A330-1847-59343BFA7130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1A75FAB-4AE2-44B6-52C8-3B3BDE37215C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D9E70D8-8089-CE14-869C-0D5F74438704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F91062-3508-0BA5-7E55-ECDC55094626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98057D-F62F-1241-62E7-76181ED1DDFD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247CED5-7823-DF19-90C1-A0F5E9E23880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5A7101C-707E-CDDA-4F6A-B4B06A790421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723CAAE-7778-C9C4-2E88-1CCDF94EB8C6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-66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57EE83F-5724-8AE1-3953-1D4412F74A54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79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30BB7D-AB17-1C25-9E92-14DAD7DE1865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58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C1DC20-70B3-283B-99D6-19DA2B57F8AB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-131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0E9ECDF-F53D-8A2B-03F9-3022172E0353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37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E202D-1E65-1AD9-6A52-A3CA1432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07047D-F753-929D-A822-67782B13F0B7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BC8D71-1175-88A7-044C-F93E68FC2738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A7CAD7-13F3-9C16-54EB-5392148A8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C2503E-F6CE-1E96-2F79-FE1345058057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F7D15E1-A478-B26B-7261-5227C2786845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85DBCD-F9D8-6234-67C5-7227ED0B24B7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LEVEL 5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7F138651-F52B-28EB-F09E-147095F371A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E88531E-BD97-7B92-DC96-4F8547F1C463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6A3B893-8A72-4814-B038-D7BE28B20EA0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08692C-EFF0-96FE-3527-E43764FB1D7A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48C7D-D4A6-648B-E6A6-B99C3E8DD409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825872-E921-C803-69BC-6923EFB1448E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2A108E-4E1C-00EC-DD10-6475840AF4B7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51004B6-E698-0DE4-DA3B-F5FAF0361F04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E5EEA06-B0A6-9701-A2FF-0D85AA67C47A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B16E46-1D09-1AEF-72D4-642830F5DCD6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97E287-26FE-DFA3-F279-78F104D6D4A4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-37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2DF88AB-2F7A-548B-A060-D3E8626B666B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0600AF-C2EA-3C66-76C5-D8580A971AB4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-44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B321186-3A27-4F37-20BF-A56484ED6984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-21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675BFF-7C2D-D0A5-CBFE-A4B213E32D6B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231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38A20-2CFA-49CC-77A2-4087E39A628E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29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482D9-EF93-9DFD-4014-0A66DECA2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EDB8F8-C6B9-B42A-B62A-BBE29345E076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4AC141-6053-D021-3221-A056A5889174}"/>
              </a:ext>
            </a:extLst>
          </p:cNvPr>
          <p:cNvSpPr txBox="1"/>
          <p:nvPr/>
        </p:nvSpPr>
        <p:spPr>
          <a:xfrm>
            <a:off x="295976" y="280079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INTEGER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42FCB95-1586-0FCA-145E-28AF3B8B16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F2EC9C-D55B-A4B1-954F-C3BAB961A1EF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5A9BA5-BF5E-6FBE-5088-111DF7AF0A51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229287-BDD2-AC5C-DC53-5B1038FF03CA}"/>
              </a:ext>
            </a:extLst>
          </p:cNvPr>
          <p:cNvSpPr txBox="1"/>
          <p:nvPr/>
        </p:nvSpPr>
        <p:spPr>
          <a:xfrm>
            <a:off x="300677" y="670586"/>
            <a:ext cx="7180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ADDITION PUZZLE SOLUTION</a:t>
            </a: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3B392629-9EE4-17AA-B8E7-CAA0A961C807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113A45FA-AFCB-EBE0-5262-7747A546A3C9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D85BEE-0608-636B-78FA-19AE25E1897A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43E02C-22A2-8CE5-8772-B053787D661B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F30BD5-C190-D6B9-FF99-D537967864CD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6F95B4-583F-5CB6-8CAF-666EA0B2E0E1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D6D7F5E-EC7C-0DCA-6B50-6E7D8A00912D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DCF52F-E1E2-BB7D-453F-B7429F5C79CC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-5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38AB34-02FF-CC51-4FEC-878D34C5C66E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0BF645-FFEE-2AA6-0019-B3F9FE64774A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175221-EBDD-34B7-4C99-E2D4C6757C8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0339E4-D8E6-20F1-6717-3E8D4CA696CD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044AE3A-F64F-3C57-B5B9-117B1CC46BD8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AD4FA8-F28F-18EC-58C0-FAA7CA9EA184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50547B-C2D5-BBD8-CE6D-AB3692999192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4DE6EEF-10AC-78E7-88AD-75C591C70F0E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-15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7AE3321-6496-B556-B698-4BA858993C61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ADF9B0-5B8B-A699-09B9-A225E9269A12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8DA83A0-04E1-35B7-1B84-C63711F6025F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4DB42B6-1CF9-4FEE-31E1-7D616FEF0F19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2E699F-D84D-B568-C1F7-329090AF4533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967827-D8AA-59C6-6CA7-5B4E82479A94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2DF09D-E121-2F1E-212D-3E1938BA2EEA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-18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181128-B41A-0BA5-0F24-2ABCF869B685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-19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1254BE-394E-E90D-8466-DA87925A752E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-10</a:t>
            </a:r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D1404E2-18A0-FCA2-AE8E-924CCFB62951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5C0EC6-F41E-0F6B-50CB-A8CFD739C113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54F14A-CBD2-8DCD-FA67-1950C7762DB7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0D14B50-0D2A-BE70-E856-EA86C392D770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47762C5-9DC2-16F4-595F-A8235F98E99C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-37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0302805-E721-EC59-C792-7AED9504DF1F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-29</a:t>
            </a:r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B19A81D-D82C-1F39-D141-5C625F2D3E49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BE5596-1C28-CF0E-1FBB-DA20FFD477D7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56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4B20D21-5E66-0E47-D9AF-E2553731FD87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DC42A0-BB12-73BE-4771-ED0FBAF3EBE3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-44</a:t>
            </a:r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3840212-AC0B-9D84-F1D5-39B79AF115A7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-66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396FACD-F000-8941-28F1-D80DF7E594C1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94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76145D5-9CC5-617E-0B81-14696F8D3095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79</a:t>
            </a:r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87B8D3A-A5E2-6CDD-6798-80AC492B73D5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-21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B6AAF2-D024-3F89-BD6B-D0379491589B}"/>
              </a:ext>
            </a:extLst>
          </p:cNvPr>
          <p:cNvSpPr txBox="1"/>
          <p:nvPr/>
        </p:nvSpPr>
        <p:spPr>
          <a:xfrm>
            <a:off x="452348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-110</a:t>
            </a:r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B3F96D4-3144-14A1-21A5-77BD1BAE6D3D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173</a:t>
            </a:r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DC78AF-B219-9DE0-39E0-1FE5034208EA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58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E3BC7AA-4688-61C5-DC21-2081F91CDD77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-131</a:t>
            </a:r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BFBBCE-0B8C-5995-42C3-DB7F679E027D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231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E992597-B798-84BA-8DD3-E5C6470117D1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-73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9E3D353-5E89-D401-394F-24C5D51BB7E9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11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543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2024-11-30T05:40:39Z</dcterms:created>
  <dcterms:modified xsi:type="dcterms:W3CDTF">2024-12-08T02:59:23Z</dcterms:modified>
</cp:coreProperties>
</file>