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4A30110-0F78-4C50-B640-77CBBC7DAB35}"/>
    <pc:docChg chg="custSel modSld">
      <pc:chgData name="Sarah Carter" userId="4b4e2a7e9c42e1b2" providerId="LiveId" clId="{24A30110-0F78-4C50-B640-77CBBC7DAB35}" dt="2024-12-08T02:59:54.323" v="159" actId="20577"/>
      <pc:docMkLst>
        <pc:docMk/>
      </pc:docMkLst>
      <pc:sldChg chg="modSp mod">
        <pc:chgData name="Sarah Carter" userId="4b4e2a7e9c42e1b2" providerId="LiveId" clId="{24A30110-0F78-4C50-B640-77CBBC7DAB35}" dt="2024-12-08T02:59:50.289" v="31" actId="20577"/>
        <pc:sldMkLst>
          <pc:docMk/>
          <pc:sldMk cId="1330528622" sldId="262"/>
        </pc:sldMkLst>
        <pc:spChg chg="mod">
          <ac:chgData name="Sarah Carter" userId="4b4e2a7e9c42e1b2" providerId="LiveId" clId="{24A30110-0F78-4C50-B640-77CBBC7DAB35}" dt="2024-12-08T02:59:49.382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24A30110-0F78-4C50-B640-77CBBC7DAB35}" dt="2024-12-08T02:59:49.462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24A30110-0F78-4C50-B640-77CBBC7DAB35}" dt="2024-12-08T02:59:49.494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24A30110-0F78-4C50-B640-77CBBC7DAB35}" dt="2024-12-08T02:59:49.526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24A30110-0F78-4C50-B640-77CBBC7DAB35}" dt="2024-12-08T02:59:49.557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24A30110-0F78-4C50-B640-77CBBC7DAB35}" dt="2024-12-08T02:59:49.589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24A30110-0F78-4C50-B640-77CBBC7DAB35}" dt="2024-12-08T02:59:49.604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24A30110-0F78-4C50-B640-77CBBC7DAB35}" dt="2024-12-08T02:59:49.636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24A30110-0F78-4C50-B640-77CBBC7DAB35}" dt="2024-12-08T02:59:49.667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24A30110-0F78-4C50-B640-77CBBC7DAB35}" dt="2024-12-08T02:59:49.689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24A30110-0F78-4C50-B640-77CBBC7DAB35}" dt="2024-12-08T02:59:49.714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24A30110-0F78-4C50-B640-77CBBC7DAB35}" dt="2024-12-08T02:59:49.746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24A30110-0F78-4C50-B640-77CBBC7DAB35}" dt="2024-12-08T02:59:49.777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24A30110-0F78-4C50-B640-77CBBC7DAB35}" dt="2024-12-08T02:59:49.793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24A30110-0F78-4C50-B640-77CBBC7DAB35}" dt="2024-12-08T02:59:49.824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24A30110-0F78-4C50-B640-77CBBC7DAB35}" dt="2024-12-08T02:59:49.856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24A30110-0F78-4C50-B640-77CBBC7DAB35}" dt="2024-12-08T02:59:49.871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24A30110-0F78-4C50-B640-77CBBC7DAB35}" dt="2024-12-08T02:59:49.903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24A30110-0F78-4C50-B640-77CBBC7DAB35}" dt="2024-12-08T02:59:49.934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24A30110-0F78-4C50-B640-77CBBC7DAB35}" dt="2024-12-08T02:59:49.966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24A30110-0F78-4C50-B640-77CBBC7DAB35}" dt="2024-12-08T02:59:49.989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24A30110-0F78-4C50-B640-77CBBC7DAB35}" dt="2024-12-08T02:59:50.014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24A30110-0F78-4C50-B640-77CBBC7DAB35}" dt="2024-12-08T02:59:50.045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24A30110-0F78-4C50-B640-77CBBC7DAB35}" dt="2024-12-08T02:59:50.061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24A30110-0F78-4C50-B640-77CBBC7DAB35}" dt="2024-12-08T02:59:50.092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24A30110-0F78-4C50-B640-77CBBC7DAB35}" dt="2024-12-08T02:59:50.123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24A30110-0F78-4C50-B640-77CBBC7DAB35}" dt="2024-12-08T02:59:50.154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24A30110-0F78-4C50-B640-77CBBC7DAB35}" dt="2024-12-08T02:59:50.186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24A30110-0F78-4C50-B640-77CBBC7DAB35}" dt="2024-12-08T02:59:50.202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24A30110-0F78-4C50-B640-77CBBC7DAB35}" dt="2024-12-08T02:59:50.233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24A30110-0F78-4C50-B640-77CBBC7DAB35}" dt="2024-12-08T02:59:50.264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24A30110-0F78-4C50-B640-77CBBC7DAB35}" dt="2024-12-08T02:59:50.289" v="31" actId="20577"/>
          <ac:spMkLst>
            <pc:docMk/>
            <pc:sldMk cId="1330528622" sldId="262"/>
            <ac:spMk id="99" creationId="{1F32F4D2-77E3-1631-ABAE-EB46FA7C9C6F}"/>
          </ac:spMkLst>
        </pc:spChg>
      </pc:sldChg>
      <pc:sldChg chg="modSp mod">
        <pc:chgData name="Sarah Carter" userId="4b4e2a7e9c42e1b2" providerId="LiveId" clId="{24A30110-0F78-4C50-B640-77CBBC7DAB35}" dt="2024-12-08T02:59:51.161" v="59" actId="20577"/>
        <pc:sldMkLst>
          <pc:docMk/>
          <pc:sldMk cId="171190536" sldId="263"/>
        </pc:sldMkLst>
        <pc:spChg chg="mod">
          <ac:chgData name="Sarah Carter" userId="4b4e2a7e9c42e1b2" providerId="LiveId" clId="{24A30110-0F78-4C50-B640-77CBBC7DAB35}" dt="2024-12-08T02:59:50.422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24A30110-0F78-4C50-B640-77CBBC7DAB35}" dt="2024-12-08T02:59:50.485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24A30110-0F78-4C50-B640-77CBBC7DAB35}" dt="2024-12-08T02:59:50.501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24A30110-0F78-4C50-B640-77CBBC7DAB35}" dt="2024-12-08T02:59:50.532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24A30110-0F78-4C50-B640-77CBBC7DAB35}" dt="2024-12-08T02:59:50.547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24A30110-0F78-4C50-B640-77CBBC7DAB35}" dt="2024-12-08T02:59:50.590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24A30110-0F78-4C50-B640-77CBBC7DAB35}" dt="2024-12-08T02:59:50.610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24A30110-0F78-4C50-B640-77CBBC7DAB35}" dt="2024-12-08T02:59:50.626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24A30110-0F78-4C50-B640-77CBBC7DAB35}" dt="2024-12-08T02:59:50.657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24A30110-0F78-4C50-B640-77CBBC7DAB35}" dt="2024-12-08T02:59:50.689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24A30110-0F78-4C50-B640-77CBBC7DAB35}" dt="2024-12-08T02:59:50.705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24A30110-0F78-4C50-B640-77CBBC7DAB35}" dt="2024-12-08T02:59:50.736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24A30110-0F78-4C50-B640-77CBBC7DAB35}" dt="2024-12-08T02:59:50.752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24A30110-0F78-4C50-B640-77CBBC7DAB35}" dt="2024-12-08T02:59:50.790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24A30110-0F78-4C50-B640-77CBBC7DAB35}" dt="2024-12-08T02:59:50.815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24A30110-0F78-4C50-B640-77CBBC7DAB35}" dt="2024-12-08T02:59:50.830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24A30110-0F78-4C50-B640-77CBBC7DAB35}" dt="2024-12-08T02:59:50.862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24A30110-0F78-4C50-B640-77CBBC7DAB35}" dt="2024-12-08T02:59:50.893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24A30110-0F78-4C50-B640-77CBBC7DAB35}" dt="2024-12-08T02:59:50.925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24A30110-0F78-4C50-B640-77CBBC7DAB35}" dt="2024-12-08T02:59:50.940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24A30110-0F78-4C50-B640-77CBBC7DAB35}" dt="2024-12-08T02:59:50.972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24A30110-0F78-4C50-B640-77CBBC7DAB35}" dt="2024-12-08T02:59:51.004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24A30110-0F78-4C50-B640-77CBBC7DAB35}" dt="2024-12-08T02:59:51.035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24A30110-0F78-4C50-B640-77CBBC7DAB35}" dt="2024-12-08T02:59:51.066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24A30110-0F78-4C50-B640-77CBBC7DAB35}" dt="2024-12-08T02:59:51.090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24A30110-0F78-4C50-B640-77CBBC7DAB35}" dt="2024-12-08T02:59:51.114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24A30110-0F78-4C50-B640-77CBBC7DAB35}" dt="2024-12-08T02:59:51.129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24A30110-0F78-4C50-B640-77CBBC7DAB35}" dt="2024-12-08T02:59:51.161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24A30110-0F78-4C50-B640-77CBBC7DAB35}" dt="2024-12-08T02:59:51.807" v="78" actId="20577"/>
        <pc:sldMkLst>
          <pc:docMk/>
          <pc:sldMk cId="718666987" sldId="264"/>
        </pc:sldMkLst>
        <pc:spChg chg="mod">
          <ac:chgData name="Sarah Carter" userId="4b4e2a7e9c42e1b2" providerId="LiveId" clId="{24A30110-0F78-4C50-B640-77CBBC7DAB35}" dt="2024-12-08T02:59:51.303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24A30110-0F78-4C50-B640-77CBBC7DAB35}" dt="2024-12-08T02:59:51.334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24A30110-0F78-4C50-B640-77CBBC7DAB35}" dt="2024-12-08T02:59:51.365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24A30110-0F78-4C50-B640-77CBBC7DAB35}" dt="2024-12-08T02:59:51.397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24A30110-0F78-4C50-B640-77CBBC7DAB35}" dt="2024-12-08T02:59:51.428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24A30110-0F78-4C50-B640-77CBBC7DAB35}" dt="2024-12-08T02:59:51.445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24A30110-0F78-4C50-B640-77CBBC7DAB35}" dt="2024-12-08T02:59:51.476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24A30110-0F78-4C50-B640-77CBBC7DAB35}" dt="2024-12-08T02:59:51.508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24A30110-0F78-4C50-B640-77CBBC7DAB35}" dt="2024-12-08T02:59:51.523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24A30110-0F78-4C50-B640-77CBBC7DAB35}" dt="2024-12-08T02:59:51.555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24A30110-0F78-4C50-B640-77CBBC7DAB35}" dt="2024-12-08T02:59:51.570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24A30110-0F78-4C50-B640-77CBBC7DAB35}" dt="2024-12-08T02:59:51.602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24A30110-0F78-4C50-B640-77CBBC7DAB35}" dt="2024-12-08T02:59:51.618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24A30110-0F78-4C50-B640-77CBBC7DAB35}" dt="2024-12-08T02:59:51.649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24A30110-0F78-4C50-B640-77CBBC7DAB35}" dt="2024-12-08T02:59:51.693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24A30110-0F78-4C50-B640-77CBBC7DAB35}" dt="2024-12-08T02:59:51.713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24A30110-0F78-4C50-B640-77CBBC7DAB35}" dt="2024-12-08T02:59:51.744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24A30110-0F78-4C50-B640-77CBBC7DAB35}" dt="2024-12-08T02:59:51.775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24A30110-0F78-4C50-B640-77CBBC7DAB35}" dt="2024-12-08T02:59:51.807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24A30110-0F78-4C50-B640-77CBBC7DAB35}" dt="2024-12-08T02:59:52.531" v="99" actId="20577"/>
        <pc:sldMkLst>
          <pc:docMk/>
          <pc:sldMk cId="3044379330" sldId="265"/>
        </pc:sldMkLst>
        <pc:spChg chg="mod">
          <ac:chgData name="Sarah Carter" userId="4b4e2a7e9c42e1b2" providerId="LiveId" clId="{24A30110-0F78-4C50-B640-77CBBC7DAB35}" dt="2024-12-08T02:59:51.950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24A30110-0F78-4C50-B640-77CBBC7DAB35}" dt="2024-12-08T02:59:51.982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24A30110-0F78-4C50-B640-77CBBC7DAB35}" dt="2024-12-08T02:59:51.997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24A30110-0F78-4C50-B640-77CBBC7DAB35}" dt="2024-12-08T02:59:52.028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24A30110-0F78-4C50-B640-77CBBC7DAB35}" dt="2024-12-08T02:59:52.059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24A30110-0F78-4C50-B640-77CBBC7DAB35}" dt="2024-12-08T02:59:52.091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24A30110-0F78-4C50-B640-77CBBC7DAB35}" dt="2024-12-08T02:59:52.122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24A30110-0F78-4C50-B640-77CBBC7DAB35}" dt="2024-12-08T02:59:52.153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24A30110-0F78-4C50-B640-77CBBC7DAB35}" dt="2024-12-08T02:59:52.169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24A30110-0F78-4C50-B640-77CBBC7DAB35}" dt="2024-12-08T02:59:52.200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24A30110-0F78-4C50-B640-77CBBC7DAB35}" dt="2024-12-08T02:59:52.234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24A30110-0F78-4C50-B640-77CBBC7DAB35}" dt="2024-12-08T02:59:52.263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24A30110-0F78-4C50-B640-77CBBC7DAB35}" dt="2024-12-08T02:59:52.295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24A30110-0F78-4C50-B640-77CBBC7DAB35}" dt="2024-12-08T02:59:52.326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24A30110-0F78-4C50-B640-77CBBC7DAB35}" dt="2024-12-08T02:59:52.373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24A30110-0F78-4C50-B640-77CBBC7DAB35}" dt="2024-12-08T02:59:52.405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24A30110-0F78-4C50-B640-77CBBC7DAB35}" dt="2024-12-08T02:59:52.438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24A30110-0F78-4C50-B640-77CBBC7DAB35}" dt="2024-12-08T02:59:52.452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24A30110-0F78-4C50-B640-77CBBC7DAB35}" dt="2024-12-08T02:59:52.491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24A30110-0F78-4C50-B640-77CBBC7DAB35}" dt="2024-12-08T02:59:52.515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24A30110-0F78-4C50-B640-77CBBC7DAB35}" dt="2024-12-08T02:59:52.531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24A30110-0F78-4C50-B640-77CBBC7DAB35}" dt="2024-12-08T02:59:53.050" v="114" actId="20577"/>
        <pc:sldMkLst>
          <pc:docMk/>
          <pc:sldMk cId="2811299651" sldId="266"/>
        </pc:sldMkLst>
        <pc:spChg chg="mod">
          <ac:chgData name="Sarah Carter" userId="4b4e2a7e9c42e1b2" providerId="LiveId" clId="{24A30110-0F78-4C50-B640-77CBBC7DAB35}" dt="2024-12-08T02:59:52.673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24A30110-0F78-4C50-B640-77CBBC7DAB35}" dt="2024-12-08T02:59:52.704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24A30110-0F78-4C50-B640-77CBBC7DAB35}" dt="2024-12-08T02:59:52.720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24A30110-0F78-4C50-B640-77CBBC7DAB35}" dt="2024-12-08T02:59:52.751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24A30110-0F78-4C50-B640-77CBBC7DAB35}" dt="2024-12-08T02:59:52.782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24A30110-0F78-4C50-B640-77CBBC7DAB35}" dt="2024-12-08T02:59:52.799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24A30110-0F78-4C50-B640-77CBBC7DAB35}" dt="2024-12-08T02:59:52.830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24A30110-0F78-4C50-B640-77CBBC7DAB35}" dt="2024-12-08T02:59:52.846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24A30110-0F78-4C50-B640-77CBBC7DAB35}" dt="2024-12-08T02:59:52.877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24A30110-0F78-4C50-B640-77CBBC7DAB35}" dt="2024-12-08T02:59:52.908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24A30110-0F78-4C50-B640-77CBBC7DAB35}" dt="2024-12-08T02:59:52.939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24A30110-0F78-4C50-B640-77CBBC7DAB35}" dt="2024-12-08T02:59:52.969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24A30110-0F78-4C50-B640-77CBBC7DAB35}" dt="2024-12-08T02:59:52.992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24A30110-0F78-4C50-B640-77CBBC7DAB35}" dt="2024-12-08T02:59:53.018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24A30110-0F78-4C50-B640-77CBBC7DAB35}" dt="2024-12-08T02:59:53.050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24A30110-0F78-4C50-B640-77CBBC7DAB35}" dt="2024-12-08T02:59:54.323" v="159" actId="20577"/>
        <pc:sldMkLst>
          <pc:docMk/>
          <pc:sldMk cId="2722611762" sldId="267"/>
        </pc:sldMkLst>
        <pc:spChg chg="mod">
          <ac:chgData name="Sarah Carter" userId="4b4e2a7e9c42e1b2" providerId="LiveId" clId="{24A30110-0F78-4C50-B640-77CBBC7DAB35}" dt="2024-12-08T02:59:53.193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24A30110-0F78-4C50-B640-77CBBC7DAB35}" dt="2024-12-08T02:59:53.207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24A30110-0F78-4C50-B640-77CBBC7DAB35}" dt="2024-12-08T02:59:53.254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24A30110-0F78-4C50-B640-77CBBC7DAB35}" dt="2024-12-08T02:59:53.270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24A30110-0F78-4C50-B640-77CBBC7DAB35}" dt="2024-12-08T02:59:53.301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24A30110-0F78-4C50-B640-77CBBC7DAB35}" dt="2024-12-08T02:59:53.333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24A30110-0F78-4C50-B640-77CBBC7DAB35}" dt="2024-12-08T02:59:53.364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24A30110-0F78-4C50-B640-77CBBC7DAB35}" dt="2024-12-08T02:59:53.379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24A30110-0F78-4C50-B640-77CBBC7DAB35}" dt="2024-12-08T02:59:53.411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24A30110-0F78-4C50-B640-77CBBC7DAB35}" dt="2024-12-08T02:59:53.427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24A30110-0F78-4C50-B640-77CBBC7DAB35}" dt="2024-12-08T02:59:53.458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24A30110-0F78-4C50-B640-77CBBC7DAB35}" dt="2024-12-08T02:59:53.474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24A30110-0F78-4C50-B640-77CBBC7DAB35}" dt="2024-12-08T02:59:53.506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24A30110-0F78-4C50-B640-77CBBC7DAB35}" dt="2024-12-08T02:59:53.521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24A30110-0F78-4C50-B640-77CBBC7DAB35}" dt="2024-12-08T02:59:53.553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24A30110-0F78-4C50-B640-77CBBC7DAB35}" dt="2024-12-08T02:59:53.568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24A30110-0F78-4C50-B640-77CBBC7DAB35}" dt="2024-12-08T02:59:53.607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24A30110-0F78-4C50-B640-77CBBC7DAB35}" dt="2024-12-08T02:59:53.632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24A30110-0F78-4C50-B640-77CBBC7DAB35}" dt="2024-12-08T02:59:53.647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24A30110-0F78-4C50-B640-77CBBC7DAB35}" dt="2024-12-08T02:59:53.680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24A30110-0F78-4C50-B640-77CBBC7DAB35}" dt="2024-12-08T02:59:53.694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24A30110-0F78-4C50-B640-77CBBC7DAB35}" dt="2024-12-08T02:59:53.726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24A30110-0F78-4C50-B640-77CBBC7DAB35}" dt="2024-12-08T02:59:53.757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24A30110-0F78-4C50-B640-77CBBC7DAB35}" dt="2024-12-08T02:59:53.773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24A30110-0F78-4C50-B640-77CBBC7DAB35}" dt="2024-12-08T02:59:53.804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24A30110-0F78-4C50-B640-77CBBC7DAB35}" dt="2024-12-08T02:59:53.820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24A30110-0F78-4C50-B640-77CBBC7DAB35}" dt="2024-12-08T02:59:53.851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24A30110-0F78-4C50-B640-77CBBC7DAB35}" dt="2024-12-08T02:59:53.867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24A30110-0F78-4C50-B640-77CBBC7DAB35}" dt="2024-12-08T02:59:53.899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24A30110-0F78-4C50-B640-77CBBC7DAB35}" dt="2024-12-08T02:59:53.930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24A30110-0F78-4C50-B640-77CBBC7DAB35}" dt="2024-12-08T02:59:53.946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24A30110-0F78-4C50-B640-77CBBC7DAB35}" dt="2024-12-08T02:59:53.977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24A30110-0F78-4C50-B640-77CBBC7DAB35}" dt="2024-12-08T02:59:53.994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24A30110-0F78-4C50-B640-77CBBC7DAB35}" dt="2024-12-08T02:59:54.029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24A30110-0F78-4C50-B640-77CBBC7DAB35}" dt="2024-12-08T02:59:54.056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24A30110-0F78-4C50-B640-77CBBC7DAB35}" dt="2024-12-08T02:59:54.089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24A30110-0F78-4C50-B640-77CBBC7DAB35}" dt="2024-12-08T02:59:54.103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24A30110-0F78-4C50-B640-77CBBC7DAB35}" dt="2024-12-08T02:59:54.135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24A30110-0F78-4C50-B640-77CBBC7DAB35}" dt="2024-12-08T02:59:54.166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24A30110-0F78-4C50-B640-77CBBC7DAB35}" dt="2024-12-08T02:59:54.195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24A30110-0F78-4C50-B640-77CBBC7DAB35}" dt="2024-12-08T02:59:54.213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24A30110-0F78-4C50-B640-77CBBC7DAB35}" dt="2024-12-08T02:59:54.244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24A30110-0F78-4C50-B640-77CBBC7DAB35}" dt="2024-12-08T02:59:54.260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24A30110-0F78-4C50-B640-77CBBC7DAB35}" dt="2024-12-08T02:59:54.307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24A30110-0F78-4C50-B640-77CBBC7DAB35}" dt="2024-12-08T02:59:54.323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1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750136"/>
              </p:ext>
            </p:extLst>
          </p:nvPr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-24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-57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-75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-105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-42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68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-327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-121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0BAA25-7B20-8EFB-1376-7F0B6B2466FE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392F1-C920-05C3-BC7A-C053923ACA4F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3590DE-EA06-3545-62E5-ED7FE7F68DA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784E70-F472-3C82-A510-586EA7E2AD3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2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-24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-57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-75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-42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68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-180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-327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EC76BD-0836-BF8C-5EBB-D764BB48FA8C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071C9-8371-2874-55F3-679F7A093FA0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0798631-44FC-3B1B-490D-D4D875CDD1EF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456309-F71D-CDC9-0B24-2AB67E5C7ABF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3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-24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-57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-42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68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-147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-327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629CDE-129E-4B00-ADC8-54D57396D66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C209F0-BC29-4938-8888-C043E374DCB1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DCE21E9-B31F-6A8C-A181-E6FB982C86F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306F95-2292-58AA-9037-49D782671E76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4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-24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-105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-147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07047D-F753-929D-A822-67782B13F0B7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C8D71-1175-88A7-044C-F93E68FC2738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F7D15E1-A478-B26B-7261-5227C2786845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85DBCD-F9D8-6234-67C5-7227ED0B24B7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5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-48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-42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-327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EDB8F8-C6B9-B42A-B62A-BBE29345E076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-9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0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-24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-33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-57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-48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-75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-105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-42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68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-180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-147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-327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-121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556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2024-11-30T05:40:39Z</dcterms:created>
  <dcterms:modified xsi:type="dcterms:W3CDTF">2024-12-08T02:59:59Z</dcterms:modified>
</cp:coreProperties>
</file>