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4808AD-2D9C-4886-ADC8-5F98C6C2996D}" v="4" dt="2025-03-10T02:46:01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8" d="100"/>
          <a:sy n="68" d="100"/>
        </p:scale>
        <p:origin x="1476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94808AD-2D9C-4886-ADC8-5F98C6C2996D}"/>
    <pc:docChg chg="undo custSel modSld">
      <pc:chgData name="Sarah Carter" userId="4b4e2a7e9c42e1b2" providerId="LiveId" clId="{194808AD-2D9C-4886-ADC8-5F98C6C2996D}" dt="2025-03-10T02:46:26.859" v="36" actId="1076"/>
      <pc:docMkLst>
        <pc:docMk/>
      </pc:docMkLst>
      <pc:sldChg chg="addSp delSp modSp mod">
        <pc:chgData name="Sarah Carter" userId="4b4e2a7e9c42e1b2" providerId="LiveId" clId="{194808AD-2D9C-4886-ADC8-5F98C6C2996D}" dt="2025-03-10T02:46:26.859" v="36" actId="1076"/>
        <pc:sldMkLst>
          <pc:docMk/>
          <pc:sldMk cId="3727264860" sldId="256"/>
        </pc:sldMkLst>
        <pc:spChg chg="mod">
          <ac:chgData name="Sarah Carter" userId="4b4e2a7e9c42e1b2" providerId="LiveId" clId="{194808AD-2D9C-4886-ADC8-5F98C6C2996D}" dt="2025-03-10T02:44:39.395" v="12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194808AD-2D9C-4886-ADC8-5F98C6C2996D}" dt="2025-03-10T02:44:45.386" v="25" actId="20577"/>
          <ac:spMkLst>
            <pc:docMk/>
            <pc:sldMk cId="3727264860" sldId="256"/>
            <ac:spMk id="7" creationId="{DAAC3C5F-262C-4F7F-3B63-D50E20846E5D}"/>
          </ac:spMkLst>
        </pc:spChg>
        <pc:picChg chg="add del mod">
          <ac:chgData name="Sarah Carter" userId="4b4e2a7e9c42e1b2" providerId="LiveId" clId="{194808AD-2D9C-4886-ADC8-5F98C6C2996D}" dt="2025-03-10T02:46:26.859" v="36" actId="107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194808AD-2D9C-4886-ADC8-5F98C6C2996D}" dt="2025-03-10T02:44:51.320" v="27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Cinco de Mayo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“Cinco de Mayo”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1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r="6"/>
          <a:stretch/>
        </p:blipFill>
        <p:spPr>
          <a:xfrm rot="1211743">
            <a:off x="3257136" y="4733167"/>
            <a:ext cx="1257765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31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34</cp:revision>
  <cp:lastPrinted>2025-02-11T02:02:44Z</cp:lastPrinted>
  <dcterms:created xsi:type="dcterms:W3CDTF">2025-01-28T14:01:50Z</dcterms:created>
  <dcterms:modified xsi:type="dcterms:W3CDTF">2025-03-10T02:46:30Z</dcterms:modified>
</cp:coreProperties>
</file>