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92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CE3884-95B5-41FD-B669-8FE83FF1DDDC}" v="149" dt="2025-06-22T03:13:00.8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>
        <p:scale>
          <a:sx n="40" d="100"/>
          <a:sy n="40" d="100"/>
        </p:scale>
        <p:origin x="1464" y="232"/>
      </p:cViewPr>
      <p:guideLst>
        <p:guide orient="horz" pos="3192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22CE3884-95B5-41FD-B669-8FE83FF1DDDC}"/>
    <pc:docChg chg="custSel delSld modSld">
      <pc:chgData name="Sarah Carter" userId="4b4e2a7e9c42e1b2" providerId="LiveId" clId="{22CE3884-95B5-41FD-B669-8FE83FF1DDDC}" dt="2025-06-22T03:13:04.871" v="258" actId="2696"/>
      <pc:docMkLst>
        <pc:docMk/>
      </pc:docMkLst>
      <pc:sldChg chg="addSp delSp modSp mod">
        <pc:chgData name="Sarah Carter" userId="4b4e2a7e9c42e1b2" providerId="LiveId" clId="{22CE3884-95B5-41FD-B669-8FE83FF1DDDC}" dt="2025-06-22T03:12:46.763" v="129"/>
        <pc:sldMkLst>
          <pc:docMk/>
          <pc:sldMk cId="2196403211" sldId="256"/>
        </pc:sldMkLst>
        <pc:spChg chg="mod">
          <ac:chgData name="Sarah Carter" userId="4b4e2a7e9c42e1b2" providerId="LiveId" clId="{22CE3884-95B5-41FD-B669-8FE83FF1DDDC}" dt="2025-06-22T03:12:30.039" v="1"/>
          <ac:spMkLst>
            <pc:docMk/>
            <pc:sldMk cId="2196403211" sldId="256"/>
            <ac:spMk id="10" creationId="{27980DA0-3886-1C0F-6FEF-0D0A37250308}"/>
          </ac:spMkLst>
        </pc:spChg>
        <pc:spChg chg="mod">
          <ac:chgData name="Sarah Carter" userId="4b4e2a7e9c42e1b2" providerId="LiveId" clId="{22CE3884-95B5-41FD-B669-8FE83FF1DDDC}" dt="2025-06-22T03:12:30.039" v="1"/>
          <ac:spMkLst>
            <pc:docMk/>
            <pc:sldMk cId="2196403211" sldId="256"/>
            <ac:spMk id="11" creationId="{51BA5E9A-65DF-EF87-343A-0EACD5A57F13}"/>
          </ac:spMkLst>
        </pc:spChg>
        <pc:picChg chg="del">
          <ac:chgData name="Sarah Carter" userId="4b4e2a7e9c42e1b2" providerId="LiveId" clId="{22CE3884-95B5-41FD-B669-8FE83FF1DDDC}" dt="2025-06-22T03:12:46.763" v="123"/>
          <ac:picMkLst>
            <pc:docMk/>
            <pc:sldMk cId="2196403211" sldId="256"/>
            <ac:picMk id="79" creationId="{C5675506-0BBE-EF67-92B1-C0BAC1890A19}"/>
          </ac:picMkLst>
        </pc:picChg>
        <pc:picChg chg="del">
          <ac:chgData name="Sarah Carter" userId="4b4e2a7e9c42e1b2" providerId="LiveId" clId="{22CE3884-95B5-41FD-B669-8FE83FF1DDDC}" dt="2025-06-22T03:12:46.763" v="125"/>
          <ac:picMkLst>
            <pc:docMk/>
            <pc:sldMk cId="2196403211" sldId="256"/>
            <ac:picMk id="81" creationId="{B2884AC1-6E1C-1C93-1169-76837D51569F}"/>
          </ac:picMkLst>
        </pc:picChg>
        <pc:picChg chg="del">
          <ac:chgData name="Sarah Carter" userId="4b4e2a7e9c42e1b2" providerId="LiveId" clId="{22CE3884-95B5-41FD-B669-8FE83FF1DDDC}" dt="2025-06-22T03:12:46.763" v="127"/>
          <ac:picMkLst>
            <pc:docMk/>
            <pc:sldMk cId="2196403211" sldId="256"/>
            <ac:picMk id="83" creationId="{DB9283E8-51FD-FD73-8333-ADA5DCD832D9}"/>
          </ac:picMkLst>
        </pc:picChg>
        <pc:picChg chg="del">
          <ac:chgData name="Sarah Carter" userId="4b4e2a7e9c42e1b2" providerId="LiveId" clId="{22CE3884-95B5-41FD-B669-8FE83FF1DDDC}" dt="2025-06-22T03:12:46.763" v="129"/>
          <ac:picMkLst>
            <pc:docMk/>
            <pc:sldMk cId="2196403211" sldId="256"/>
            <ac:picMk id="85" creationId="{3164D1B7-AB4F-6255-5759-F0A8A7C1C836}"/>
          </ac:picMkLst>
        </pc:picChg>
        <pc:picChg chg="add mod ord">
          <ac:chgData name="Sarah Carter" userId="4b4e2a7e9c42e1b2" providerId="LiveId" clId="{22CE3884-95B5-41FD-B669-8FE83FF1DDDC}" dt="2025-06-22T03:12:46.480" v="34"/>
          <ac:picMkLst>
            <pc:docMk/>
            <pc:sldMk cId="2196403211" sldId="256"/>
            <ac:picMk id="87" creationId="{D4FCDDBA-C1CD-347F-B181-372DE2E0780A}"/>
          </ac:picMkLst>
        </pc:picChg>
        <pc:picChg chg="add mod ord">
          <ac:chgData name="Sarah Carter" userId="4b4e2a7e9c42e1b2" providerId="LiveId" clId="{22CE3884-95B5-41FD-B669-8FE83FF1DDDC}" dt="2025-06-22T03:12:46.587" v="65"/>
          <ac:picMkLst>
            <pc:docMk/>
            <pc:sldMk cId="2196403211" sldId="256"/>
            <ac:picMk id="89" creationId="{E0F61600-5282-7E57-4EE4-B4C55F810EDB}"/>
          </ac:picMkLst>
        </pc:picChg>
        <pc:picChg chg="add mod ord">
          <ac:chgData name="Sarah Carter" userId="4b4e2a7e9c42e1b2" providerId="LiveId" clId="{22CE3884-95B5-41FD-B669-8FE83FF1DDDC}" dt="2025-06-22T03:12:46.683" v="94"/>
          <ac:picMkLst>
            <pc:docMk/>
            <pc:sldMk cId="2196403211" sldId="256"/>
            <ac:picMk id="91" creationId="{4FFFDF56-627C-3CD7-6EEC-1C7BB37E6CAF}"/>
          </ac:picMkLst>
        </pc:picChg>
        <pc:picChg chg="add mod ord">
          <ac:chgData name="Sarah Carter" userId="4b4e2a7e9c42e1b2" providerId="LiveId" clId="{22CE3884-95B5-41FD-B669-8FE83FF1DDDC}" dt="2025-06-22T03:12:46.763" v="121"/>
          <ac:picMkLst>
            <pc:docMk/>
            <pc:sldMk cId="2196403211" sldId="256"/>
            <ac:picMk id="93" creationId="{180F873C-76A7-7B6D-4A6E-5E2BA2E3F30C}"/>
          </ac:picMkLst>
        </pc:picChg>
      </pc:sldChg>
      <pc:sldChg chg="addSp delSp modSp mod">
        <pc:chgData name="Sarah Carter" userId="4b4e2a7e9c42e1b2" providerId="LiveId" clId="{22CE3884-95B5-41FD-B669-8FE83FF1DDDC}" dt="2025-06-22T03:13:00.872" v="257"/>
        <pc:sldMkLst>
          <pc:docMk/>
          <pc:sldMk cId="902256399" sldId="257"/>
        </pc:sldMkLst>
        <pc:spChg chg="mod">
          <ac:chgData name="Sarah Carter" userId="4b4e2a7e9c42e1b2" providerId="LiveId" clId="{22CE3884-95B5-41FD-B669-8FE83FF1DDDC}" dt="2025-06-22T03:12:30.039" v="1"/>
          <ac:spMkLst>
            <pc:docMk/>
            <pc:sldMk cId="902256399" sldId="257"/>
            <ac:spMk id="10" creationId="{6EC97260-8888-6910-9F0B-E6AFA32754F3}"/>
          </ac:spMkLst>
        </pc:spChg>
        <pc:spChg chg="mod">
          <ac:chgData name="Sarah Carter" userId="4b4e2a7e9c42e1b2" providerId="LiveId" clId="{22CE3884-95B5-41FD-B669-8FE83FF1DDDC}" dt="2025-06-22T03:12:30.039" v="1"/>
          <ac:spMkLst>
            <pc:docMk/>
            <pc:sldMk cId="902256399" sldId="257"/>
            <ac:spMk id="11" creationId="{93705688-C021-3D4D-0F42-49E071C60F50}"/>
          </ac:spMkLst>
        </pc:spChg>
        <pc:picChg chg="del">
          <ac:chgData name="Sarah Carter" userId="4b4e2a7e9c42e1b2" providerId="LiveId" clId="{22CE3884-95B5-41FD-B669-8FE83FF1DDDC}" dt="2025-06-22T03:13:00.868" v="251"/>
          <ac:picMkLst>
            <pc:docMk/>
            <pc:sldMk cId="902256399" sldId="257"/>
            <ac:picMk id="3" creationId="{F8A60384-F52C-ACD6-D1D1-829C5895B3B3}"/>
          </ac:picMkLst>
        </pc:picChg>
        <pc:picChg chg="del">
          <ac:chgData name="Sarah Carter" userId="4b4e2a7e9c42e1b2" providerId="LiveId" clId="{22CE3884-95B5-41FD-B669-8FE83FF1DDDC}" dt="2025-06-22T03:13:00.868" v="253"/>
          <ac:picMkLst>
            <pc:docMk/>
            <pc:sldMk cId="902256399" sldId="257"/>
            <ac:picMk id="5" creationId="{1B0A8978-DD04-6A50-B376-2F9FAEB2F0B3}"/>
          </ac:picMkLst>
        </pc:picChg>
        <pc:picChg chg="del">
          <ac:chgData name="Sarah Carter" userId="4b4e2a7e9c42e1b2" providerId="LiveId" clId="{22CE3884-95B5-41FD-B669-8FE83FF1DDDC}" dt="2025-06-22T03:13:00.872" v="255"/>
          <ac:picMkLst>
            <pc:docMk/>
            <pc:sldMk cId="902256399" sldId="257"/>
            <ac:picMk id="7" creationId="{F32FA82F-4711-36A1-D614-9E2A580C6DA4}"/>
          </ac:picMkLst>
        </pc:picChg>
        <pc:picChg chg="del">
          <ac:chgData name="Sarah Carter" userId="4b4e2a7e9c42e1b2" providerId="LiveId" clId="{22CE3884-95B5-41FD-B669-8FE83FF1DDDC}" dt="2025-06-22T03:13:00.872" v="257"/>
          <ac:picMkLst>
            <pc:docMk/>
            <pc:sldMk cId="902256399" sldId="257"/>
            <ac:picMk id="13" creationId="{8F6CFAA4-B678-7B8D-9DAB-1418EDE04B64}"/>
          </ac:picMkLst>
        </pc:picChg>
        <pc:picChg chg="add mod ord">
          <ac:chgData name="Sarah Carter" userId="4b4e2a7e9c42e1b2" providerId="LiveId" clId="{22CE3884-95B5-41FD-B669-8FE83FF1DDDC}" dt="2025-06-22T03:13:00.602" v="162"/>
          <ac:picMkLst>
            <pc:docMk/>
            <pc:sldMk cId="902256399" sldId="257"/>
            <ac:picMk id="15" creationId="{03154BDB-F19F-B83F-4779-87541FBBB185}"/>
          </ac:picMkLst>
        </pc:picChg>
        <pc:picChg chg="add mod ord">
          <ac:chgData name="Sarah Carter" userId="4b4e2a7e9c42e1b2" providerId="LiveId" clId="{22CE3884-95B5-41FD-B669-8FE83FF1DDDC}" dt="2025-06-22T03:13:00.681" v="193"/>
          <ac:picMkLst>
            <pc:docMk/>
            <pc:sldMk cId="902256399" sldId="257"/>
            <ac:picMk id="17" creationId="{D6B5A715-D6C6-3BAB-F4C7-97E3D2D3FC3E}"/>
          </ac:picMkLst>
        </pc:picChg>
        <pc:picChg chg="add mod ord">
          <ac:chgData name="Sarah Carter" userId="4b4e2a7e9c42e1b2" providerId="LiveId" clId="{22CE3884-95B5-41FD-B669-8FE83FF1DDDC}" dt="2025-06-22T03:13:00.780" v="222"/>
          <ac:picMkLst>
            <pc:docMk/>
            <pc:sldMk cId="902256399" sldId="257"/>
            <ac:picMk id="19" creationId="{948B2A59-D7C8-1509-DE3D-BE90D50D4A69}"/>
          </ac:picMkLst>
        </pc:picChg>
        <pc:picChg chg="add mod ord">
          <ac:chgData name="Sarah Carter" userId="4b4e2a7e9c42e1b2" providerId="LiveId" clId="{22CE3884-95B5-41FD-B669-8FE83FF1DDDC}" dt="2025-06-22T03:13:00.868" v="249"/>
          <ac:picMkLst>
            <pc:docMk/>
            <pc:sldMk cId="902256399" sldId="257"/>
            <ac:picMk id="21" creationId="{8F170E16-234B-A960-516F-8A9B1BE910F2}"/>
          </ac:picMkLst>
        </pc:picChg>
      </pc:sldChg>
      <pc:sldChg chg="modSp del">
        <pc:chgData name="Sarah Carter" userId="4b4e2a7e9c42e1b2" providerId="LiveId" clId="{22CE3884-95B5-41FD-B669-8FE83FF1DDDC}" dt="2025-06-22T03:13:04.871" v="258" actId="2696"/>
        <pc:sldMkLst>
          <pc:docMk/>
          <pc:sldMk cId="2718778627" sldId="258"/>
        </pc:sldMkLst>
        <pc:spChg chg="mod">
          <ac:chgData name="Sarah Carter" userId="4b4e2a7e9c42e1b2" providerId="LiveId" clId="{22CE3884-95B5-41FD-B669-8FE83FF1DDDC}" dt="2025-06-22T03:12:30.039" v="1"/>
          <ac:spMkLst>
            <pc:docMk/>
            <pc:sldMk cId="2718778627" sldId="258"/>
            <ac:spMk id="10" creationId="{864DF45C-CF8D-A96B-BB56-28786B84DC45}"/>
          </ac:spMkLst>
        </pc:spChg>
        <pc:spChg chg="mod">
          <ac:chgData name="Sarah Carter" userId="4b4e2a7e9c42e1b2" providerId="LiveId" clId="{22CE3884-95B5-41FD-B669-8FE83FF1DDDC}" dt="2025-06-22T03:12:30.039" v="1"/>
          <ac:spMkLst>
            <pc:docMk/>
            <pc:sldMk cId="2718778627" sldId="258"/>
            <ac:spMk id="11" creationId="{D4AE4991-6EBB-90C7-DC6F-1E39A2C6CB31}"/>
          </ac:spMkLst>
        </pc:spChg>
      </pc:sldChg>
      <pc:sldChg chg="modSp del">
        <pc:chgData name="Sarah Carter" userId="4b4e2a7e9c42e1b2" providerId="LiveId" clId="{22CE3884-95B5-41FD-B669-8FE83FF1DDDC}" dt="2025-06-22T03:13:04.871" v="258" actId="2696"/>
        <pc:sldMkLst>
          <pc:docMk/>
          <pc:sldMk cId="124290017" sldId="259"/>
        </pc:sldMkLst>
        <pc:spChg chg="mod">
          <ac:chgData name="Sarah Carter" userId="4b4e2a7e9c42e1b2" providerId="LiveId" clId="{22CE3884-95B5-41FD-B669-8FE83FF1DDDC}" dt="2025-06-22T03:12:30.039" v="1"/>
          <ac:spMkLst>
            <pc:docMk/>
            <pc:sldMk cId="124290017" sldId="259"/>
            <ac:spMk id="10" creationId="{D5E3EA26-BE24-6EDD-BC05-02F95391012A}"/>
          </ac:spMkLst>
        </pc:spChg>
        <pc:spChg chg="mod">
          <ac:chgData name="Sarah Carter" userId="4b4e2a7e9c42e1b2" providerId="LiveId" clId="{22CE3884-95B5-41FD-B669-8FE83FF1DDDC}" dt="2025-06-22T03:12:30.039" v="1"/>
          <ac:spMkLst>
            <pc:docMk/>
            <pc:sldMk cId="124290017" sldId="259"/>
            <ac:spMk id="11" creationId="{FCC183A7-B881-BD4F-0AA9-81EC519EF5ED}"/>
          </ac:spMkLst>
        </pc:spChg>
      </pc:sldChg>
      <pc:sldChg chg="del">
        <pc:chgData name="Sarah Carter" userId="4b4e2a7e9c42e1b2" providerId="LiveId" clId="{22CE3884-95B5-41FD-B669-8FE83FF1DDDC}" dt="2025-06-22T03:12:21.089" v="0" actId="2696"/>
        <pc:sldMkLst>
          <pc:docMk/>
          <pc:sldMk cId="1695019927" sldId="260"/>
        </pc:sldMkLst>
      </pc:sldChg>
      <pc:sldChg chg="del">
        <pc:chgData name="Sarah Carter" userId="4b4e2a7e9c42e1b2" providerId="LiveId" clId="{22CE3884-95B5-41FD-B669-8FE83FF1DDDC}" dt="2025-06-22T03:12:21.089" v="0" actId="2696"/>
        <pc:sldMkLst>
          <pc:docMk/>
          <pc:sldMk cId="3979582915" sldId="261"/>
        </pc:sldMkLst>
      </pc:sldChg>
      <pc:sldChg chg="del">
        <pc:chgData name="Sarah Carter" userId="4b4e2a7e9c42e1b2" providerId="LiveId" clId="{22CE3884-95B5-41FD-B669-8FE83FF1DDDC}" dt="2025-06-22T03:12:21.089" v="0" actId="2696"/>
        <pc:sldMkLst>
          <pc:docMk/>
          <pc:sldMk cId="1680263976" sldId="262"/>
        </pc:sldMkLst>
      </pc:sldChg>
      <pc:sldChg chg="del">
        <pc:chgData name="Sarah Carter" userId="4b4e2a7e9c42e1b2" providerId="LiveId" clId="{22CE3884-95B5-41FD-B669-8FE83FF1DDDC}" dt="2025-06-22T03:12:21.089" v="0" actId="2696"/>
        <pc:sldMkLst>
          <pc:docMk/>
          <pc:sldMk cId="3449054110" sldId="26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48DCE-46F4-3FB6-2D87-B51969BBDC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081B01-3C3D-DC0F-A979-32B2A11437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62F02-E9F1-7FD4-EC25-5A16427BA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BAA825-80E9-31C3-1ACB-69EB2C3A8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18FF1B-1805-29E9-AD90-D19078503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165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A5FDB-9F02-BC62-3802-CD1D2BEC0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55EDA-A125-65FF-FB12-1320D8303A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74977-E92C-738E-7AD0-254607D67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4D643-ED4E-2040-DCB0-CEA69E836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C0F6D-9EB6-4922-CB0B-DA7FE88F2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260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73BB5F-7FEA-A615-2775-1CD3C5B663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CE87C2-7518-1EA9-D2D3-AC9969D2E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3FCA3A-0613-7213-EA80-75CA66229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D0E983-28F7-1699-B203-7B3891AF7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75CA6-01E1-5B71-9760-C7A81DDC1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044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82F5C-A696-EE8B-8044-5A95A4ED6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777E6-EDA7-118F-E914-6BEB4628A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C6A919-7DF0-54F9-1288-0113152FC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76B8C-5476-3165-58C5-59B206569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75E647-C37A-3871-AFA4-4AE5EB529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475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E3A88-B957-BC1A-12EB-11E6EE696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5BA91F-C15E-9792-13E4-445ACE44B1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E49FCE-E6B8-17A2-662F-3626A8A88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F36B7-7FCC-3E3E-CEE1-80F1C066D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E76A2-F0BA-9F95-866E-F6F54A8FF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23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6BC7E-C68C-176C-2F56-6B58E629D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04BB1-643D-AF7C-8BDB-3F67DA0A89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460BEA-55DB-7134-0896-ADF052343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87EBD1-0FDC-A322-9809-48C44B9E5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0D4F51-8A18-8481-6342-BF52E6D91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40190-C1D4-015A-435F-762B33113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544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98BE6-7E1B-9B44-8034-AD380F916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BE40D4-30CB-EEB7-CC56-BE230AF94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736CF1-98C6-9B67-0201-B7A34DDA8B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2B1309-00BA-4D75-3DC7-DF7A97AF72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516B4E-8E7F-4E08-3BEE-094B93CA0B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EC7E76-6E2A-8C4E-99A5-CBEEA14EA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33BF4B-A622-48EA-3C66-3698F0E29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F7F981-6885-408C-86EA-CF041FCFB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764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638B3-DBB8-7970-E598-065112C65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40294E-7215-642C-92AB-3D44E723A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9D7095-08CA-D168-331A-8A63F2E8A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B633CE-D50F-8078-C85B-33075A680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18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497DF1-74DD-6E81-8A28-96425BCDD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710EBF-EBD1-437C-CE5F-D9DE2FAA2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C734AD-1F05-C294-DE97-60F3DC36C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899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20585-17D9-04D1-E0D8-A55E3E8F6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5B63C-CBCA-7B2C-7719-15060BCCC2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D551F1-7BC3-9465-9020-C0A5EE304E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011B10-CCC1-1DA4-1A59-B74ADBCF5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8873CA-E569-8B8E-CBED-2DF79A997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0B199C-29C8-A7BD-E4FD-2482E5942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44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943E3-1D00-1267-431A-C6C0D224D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6C2509-0732-E1B9-EF78-F316134501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55A910-D818-8A5A-7D14-B5497AF8CF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18C578-0823-51FD-D71E-9A899FAE7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9D7B70-8324-2489-64A3-4BAADB5CA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851547-93BC-2338-7620-4DA1EFDAA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033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C4FEE3-B9C8-06B0-C4DB-EF30AADD4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5A7765-C90B-4C3F-0699-039DE98C5D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8655E6-2345-8BDF-550A-C9E124B829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C88BEE-1756-A9EB-3E65-8689066D36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C1D1D-4B6B-C2B4-064C-B07F77C07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33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7.xml"/><Relationship Id="rId7" Type="http://schemas.openxmlformats.org/officeDocument/2006/relationships/image" Target="../media/image7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png"/><Relationship Id="rId4" Type="http://schemas.openxmlformats.org/officeDocument/2006/relationships/tags" Target="../tags/tag8.xml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Picture 86">
            <a:extLst>
              <a:ext uri="{FF2B5EF4-FFF2-40B4-BE49-F238E27FC236}">
                <a16:creationId xmlns:a16="http://schemas.microsoft.com/office/drawing/2014/main" id="{D4FCDDBA-C1CD-347F-B181-372DE2E0780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E0F61600-5282-7E57-4EE4-B4C55F810E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4FFFDF56-627C-3CD7-6EEC-1C7BB37E6CA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180F873C-76A7-7B6D-4A6E-5E2BA2E3F30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EAD2DF2-B673-274C-7135-1750E399A39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9" name="Textbox_01 M">
            <a:extLst>
              <a:ext uri="{FF2B5EF4-FFF2-40B4-BE49-F238E27FC236}">
                <a16:creationId xmlns:a16="http://schemas.microsoft.com/office/drawing/2014/main" id="{66E904C7-E9E8-2BEC-2EB4-6FCBE259DF1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0" name="TextBox 20 M">
            <a:extLst>
              <a:ext uri="{FF2B5EF4-FFF2-40B4-BE49-F238E27FC236}">
                <a16:creationId xmlns:a16="http://schemas.microsoft.com/office/drawing/2014/main" id="{27980DA0-3886-1C0F-6FEF-0D0A3725030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CODE 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LATIN SQUARE PUZZLES - EASY</a:t>
            </a:r>
          </a:p>
        </p:txBody>
      </p:sp>
      <p:sp>
        <p:nvSpPr>
          <p:cNvPr id="11" name="TextBox 24 M">
            <a:extLst>
              <a:ext uri="{FF2B5EF4-FFF2-40B4-BE49-F238E27FC236}">
                <a16:creationId xmlns:a16="http://schemas.microsoft.com/office/drawing/2014/main" id="{51BA5E9A-65DF-EF87-343A-0EACD5A57F1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Complete the grid so that the letters in the word “CODE” appear only once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in each row and column. </a:t>
            </a:r>
          </a:p>
        </p:txBody>
      </p:sp>
    </p:spTree>
    <p:extLst>
      <p:ext uri="{BB962C8B-B14F-4D97-AF65-F5344CB8AC3E}">
        <p14:creationId xmlns:p14="http://schemas.microsoft.com/office/powerpoint/2010/main" val="2196403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9A178D-25D8-F49B-4733-82C0D3EAE2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03154BDB-F19F-B83F-4779-87541FBBB1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6B5A715-D6C6-3BAB-F4C7-97E3D2D3FC3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48B2A59-D7C8-1509-DE3D-BE90D50D4A6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F170E16-234B-A960-516F-8A9B1BE910F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4A0072C-4C4E-931F-49DC-0BBEA3DDD2D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9" name="Textbox_01 M">
            <a:extLst>
              <a:ext uri="{FF2B5EF4-FFF2-40B4-BE49-F238E27FC236}">
                <a16:creationId xmlns:a16="http://schemas.microsoft.com/office/drawing/2014/main" id="{77B2337A-6D1F-DBCE-CC0F-93096696CB3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0" name="TextBox 20 M">
            <a:extLst>
              <a:ext uri="{FF2B5EF4-FFF2-40B4-BE49-F238E27FC236}">
                <a16:creationId xmlns:a16="http://schemas.microsoft.com/office/drawing/2014/main" id="{6EC97260-8888-6910-9F0B-E6AFA32754F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CODE 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LATIN SQUARE PUZZLES - MEDIUM</a:t>
            </a:r>
          </a:p>
        </p:txBody>
      </p:sp>
      <p:sp>
        <p:nvSpPr>
          <p:cNvPr id="11" name="TextBox 24 M">
            <a:extLst>
              <a:ext uri="{FF2B5EF4-FFF2-40B4-BE49-F238E27FC236}">
                <a16:creationId xmlns:a16="http://schemas.microsoft.com/office/drawing/2014/main" id="{93705688-C021-3D4D-0F42-49E071C60F5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Complete the grid so that the letters in the word “CODE” appear only once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in each row and column. </a:t>
            </a:r>
          </a:p>
        </p:txBody>
      </p:sp>
    </p:spTree>
    <p:extLst>
      <p:ext uri="{BB962C8B-B14F-4D97-AF65-F5344CB8AC3E}">
        <p14:creationId xmlns:p14="http://schemas.microsoft.com/office/powerpoint/2010/main" val="9022563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2493</TotalTime>
  <Words>78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31</cp:revision>
  <dcterms:created xsi:type="dcterms:W3CDTF">2025-06-11T01:55:18Z</dcterms:created>
  <dcterms:modified xsi:type="dcterms:W3CDTF">2025-06-22T03:13:08Z</dcterms:modified>
</cp:coreProperties>
</file>