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70" d="100"/>
          <a:sy n="70" d="100"/>
        </p:scale>
        <p:origin x="140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03681B7-4F35-4F36-A6C7-90971A2ED249}"/>
    <pc:docChg chg="delSld">
      <pc:chgData name="Sarah Carter" userId="4b4e2a7e9c42e1b2" providerId="LiveId" clId="{303681B7-4F35-4F36-A6C7-90971A2ED249}" dt="2025-05-05T14:00:44.387" v="0" actId="2696"/>
      <pc:docMkLst>
        <pc:docMk/>
      </pc:docMkLst>
      <pc:sldChg chg="del">
        <pc:chgData name="Sarah Carter" userId="4b4e2a7e9c42e1b2" providerId="LiveId" clId="{303681B7-4F35-4F36-A6C7-90971A2ED249}" dt="2025-05-05T14:00:44.387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681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109328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387647"/>
              </p:ext>
            </p:extLst>
          </p:nvPr>
        </p:nvGraphicFramePr>
        <p:xfrm>
          <a:off x="365760" y="7307248"/>
          <a:ext cx="7040880" cy="2027585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Coffee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Espresso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Latte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Cappuccino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Brew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Beans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Roast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Caffeine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Mocha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Americano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Barista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Filter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French Press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Iced Coffee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Cream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Sugar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Decaf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Mug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Foam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Steamed Milk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Coffee Shop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15C5D353-D25C-7CDE-5A9A-DCBC2E2AA26D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Coffee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77130CF8-CE60-FDD8-4D9F-DC90D399B1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E6871013-4EAE-92E4-1D31-6F5D1D469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441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Coffee Word Search</dc:title>
  <dc:subject>PptxGenJS Presentation</dc:subject>
  <dc:creator>PptxGenJS</dc:creator>
  <cp:lastModifiedBy>Sarah Carter</cp:lastModifiedBy>
  <cp:revision>2</cp:revision>
  <dcterms:created xsi:type="dcterms:W3CDTF">2025-04-29T02:41:06Z</dcterms:created>
  <dcterms:modified xsi:type="dcterms:W3CDTF">2025-05-05T14:00:45Z</dcterms:modified>
</cp:coreProperties>
</file>