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 showGuides="1">
      <p:cViewPr varScale="1">
        <p:scale>
          <a:sx n="46" d="100"/>
          <a:sy n="46" d="100"/>
        </p:scale>
        <p:origin x="2012" y="32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28C04BD4-6A7E-49CC-ABEA-82E6AE815D51}"/>
    <pc:docChg chg="delSld">
      <pc:chgData name="Sarah Carter" userId="4b4e2a7e9c42e1b2" providerId="LiveId" clId="{28C04BD4-6A7E-49CC-ABEA-82E6AE815D51}" dt="2025-06-11T17:04:31.434" v="0" actId="2696"/>
      <pc:docMkLst>
        <pc:docMk/>
      </pc:docMkLst>
      <pc:sldChg chg="del">
        <pc:chgData name="Sarah Carter" userId="4b4e2a7e9c42e1b2" providerId="LiveId" clId="{28C04BD4-6A7E-49CC-ABEA-82E6AE815D51}" dt="2025-06-11T17:04:31.434" v="0" actId="2696"/>
        <pc:sldMkLst>
          <pc:docMk/>
          <pc:sldMk cId="615889671" sldId="267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2F9C30-15C8-FCA2-D7C7-34AB179B0A4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549ACE3-7AA5-FD7C-56BF-FB2938D997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90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F6EEFA-D033-889F-AF6E-9C05C8A3D5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4038D4-528E-46D8-E457-C137BCC3E5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C12D89-F1BE-111D-2651-E925A9F591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63568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837CDC-EF1A-2E02-76ED-8E40044FF5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B0AA362-733A-8810-66AD-691E20ED9DE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C140E8-3876-8234-0AE2-D8A7823769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8B0E30-4CE4-4E35-E48A-4040A3D869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504626-0BE9-FA9A-E00E-9089AF5009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9450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EE9F250-0241-184C-5641-CCC0E2338ED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8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B0E3493-BC3F-984D-A216-BD4690E11B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8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B8D763-3A21-8510-F7BB-4E6F3BF305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257EE9-3FA9-989E-8B0A-78C94FD6FA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8EBEA05-6077-56C8-BEE7-B063876A86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12238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3A2905-8417-9A0A-260D-1235EB637D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47EFFB-0CC9-CE5A-987A-A986EB595D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E1FD61-B2F9-BB77-0BFA-094A5923D8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A032CE-A8A6-95BD-D2B8-BAF2695DDD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16B08B-8A64-5064-42E4-006A015AEF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98687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1ED4C5-742E-B369-B119-E1B8A3F081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4" y="2507617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2070E46-0866-C363-4E95-CA559E3B12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4" y="6731213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41A6F3-B38B-6FAD-7AAC-5188DC8024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C7070B-F483-9782-54D3-CEF526BCE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4C8513-46C0-BED5-8134-31D6D3F2C6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8152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92E128-E471-DA1D-3ADC-478B88A258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AA57F45-9898-72CF-E107-F2510D12559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CC154D0-1D9C-5D71-3010-E34DE9C4D3C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AF94163-BF6E-F178-89ED-6A6CA5E78A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66E78C9-3A15-B322-7B88-B3C259FDC9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82F639C-C23C-0A87-65BC-372E3AA95E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0953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294EFD-00F1-E355-B11F-8893514F39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5" y="535518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6477878-71BA-207C-29E3-3373F1C08F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6E97950-9B09-4221-7008-B5FD8C63AE7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9900F9E-2378-B230-4BF8-A7286B2008E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A55F4-9810-2168-80D9-B5D70FB2609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98CFB5D-E6B3-F44C-5744-C8407E46CF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60512A5-B9AD-1E80-B4E2-1CCB8057BD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76AC0F-3EF3-910C-6627-F33CE9F569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04063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279BF4-ED19-143F-255D-3EAD085EC7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1023227-F1CF-1D32-B499-2B937300A9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86A32A0-8234-8036-D639-A265BBE2F3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8B733F-E916-4AED-695C-305FA5D662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8176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42265C0-A734-1C12-CFDE-9198460CC4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F79AFF2-96E0-DD04-5301-8177124F4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2FE78DE-92D5-0903-3FB4-4F555BFDB6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40889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22ABA0-0ACA-71BF-56F5-C1BB6A9E3E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0617254-1918-07EA-ED62-C646236B51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BA3F8CA-FA84-646E-EFB0-BDD624F0B36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55C4AF9-39DA-9EC1-23F9-398C8FA05B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6013C86-46B3-DB84-B671-E0057949F6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E414F9-241C-C74D-8CBA-54212F0FA6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11227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B40EB2-65CD-8E39-DC9C-A2AF3EBB74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7B22E34-DDF7-F6F6-1C9F-CD0AEB64B26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A19A680-2D89-605B-5EFC-42C407DC17D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5FC357-D532-013B-9CAC-CDBEC5DE1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F48453B-8539-B7C8-CE31-3EF5ECECB1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E53CAB7-0E82-5F70-6A21-5B79EEF168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16787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4B95107-F742-DFE8-F190-4E795B4DB7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3" y="535518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CC471B-48F9-B2E9-8324-413B647D1BB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14DE322-ECD6-5A04-5F1C-834423D768B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52E4471-019A-4327-9DAA-D681D574AD70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79CD08-0607-825C-2E25-13333572BF5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8" y="9322648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B0386E-3F39-B20C-2C9C-AD9659A3E3B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6A3E6B8-0589-412F-B389-A1D105CF5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67311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F4687F-7CEB-0F47-45FC-7ACDB6225D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7074B79-F4DA-5A0B-4B13-A1A00A96D6A7}"/>
              </a:ext>
            </a:extLst>
          </p:cNvPr>
          <p:cNvSpPr txBox="1"/>
          <p:nvPr/>
        </p:nvSpPr>
        <p:spPr>
          <a:xfrm>
            <a:off x="796637" y="568036"/>
            <a:ext cx="61791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latin typeface="Century Gothic" panose="020B0502020202020204" pitchFamily="34" charset="0"/>
              </a:rPr>
              <a:t>COLOR BY CLASSIFICATION 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4508CB96-C267-1758-9DE2-6AE25AC7679B}"/>
              </a:ext>
            </a:extLst>
          </p:cNvPr>
          <p:cNvSpPr txBox="1"/>
          <p:nvPr/>
        </p:nvSpPr>
        <p:spPr>
          <a:xfrm>
            <a:off x="796636" y="752702"/>
            <a:ext cx="617912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PERFECT SQUARES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DF842467-4C5C-21BC-8106-E984BD9E5A8F}"/>
              </a:ext>
            </a:extLst>
          </p:cNvPr>
          <p:cNvGrpSpPr/>
          <p:nvPr/>
        </p:nvGrpSpPr>
        <p:grpSpPr>
          <a:xfrm>
            <a:off x="914401" y="2377440"/>
            <a:ext cx="5943600" cy="5943599"/>
            <a:chOff x="914401" y="2489954"/>
            <a:chExt cx="5943600" cy="5943599"/>
          </a:xfrm>
          <a:noFill/>
        </p:grpSpPr>
        <p:sp>
          <p:nvSpPr>
            <p:cNvPr id="148" name="TextBox 147">
              <a:extLst>
                <a:ext uri="{FF2B5EF4-FFF2-40B4-BE49-F238E27FC236}">
                  <a16:creationId xmlns:a16="http://schemas.microsoft.com/office/drawing/2014/main" id="{447A224D-62E5-DA39-9A86-41AEDAB971E4}"/>
                </a:ext>
              </a:extLst>
            </p:cNvPr>
            <p:cNvSpPr txBox="1"/>
            <p:nvPr/>
          </p:nvSpPr>
          <p:spPr>
            <a:xfrm>
              <a:off x="914401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102</a:t>
              </a:r>
              <a:endParaRPr lang="en-US" dirty="0"/>
            </a:p>
          </p:txBody>
        </p:sp>
        <p:sp>
          <p:nvSpPr>
            <p:cNvPr id="150" name="TextBox 149">
              <a:extLst>
                <a:ext uri="{FF2B5EF4-FFF2-40B4-BE49-F238E27FC236}">
                  <a16:creationId xmlns:a16="http://schemas.microsoft.com/office/drawing/2014/main" id="{6C6216DB-5039-2FB5-4B21-577D8934ED0A}"/>
                </a:ext>
              </a:extLst>
            </p:cNvPr>
            <p:cNvSpPr txBox="1"/>
            <p:nvPr/>
          </p:nvSpPr>
          <p:spPr>
            <a:xfrm>
              <a:off x="3886200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121</a:t>
              </a:r>
              <a:endParaRPr lang="en-US" dirty="0"/>
            </a:p>
          </p:txBody>
        </p:sp>
        <p:sp>
          <p:nvSpPr>
            <p:cNvPr id="191" name="TextBox 190">
              <a:extLst>
                <a:ext uri="{FF2B5EF4-FFF2-40B4-BE49-F238E27FC236}">
                  <a16:creationId xmlns:a16="http://schemas.microsoft.com/office/drawing/2014/main" id="{832DDF2F-2BA3-812B-6B04-6103F2E28AD0}"/>
                </a:ext>
              </a:extLst>
            </p:cNvPr>
            <p:cNvSpPr txBox="1"/>
            <p:nvPr/>
          </p:nvSpPr>
          <p:spPr>
            <a:xfrm>
              <a:off x="2103121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115</a:t>
              </a:r>
              <a:endParaRPr lang="en-US" dirty="0"/>
            </a:p>
          </p:txBody>
        </p:sp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ECC7DF4A-175B-7AD6-1D6A-F0ABD4A8F0DE}"/>
                </a:ext>
              </a:extLst>
            </p:cNvPr>
            <p:cNvSpPr txBox="1"/>
            <p:nvPr/>
          </p:nvSpPr>
          <p:spPr>
            <a:xfrm>
              <a:off x="1508760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95</a:t>
              </a:r>
              <a:endParaRPr lang="en-US" dirty="0"/>
            </a:p>
          </p:txBody>
        </p:sp>
        <p:sp>
          <p:nvSpPr>
            <p:cNvPr id="125" name="TextBox 124">
              <a:extLst>
                <a:ext uri="{FF2B5EF4-FFF2-40B4-BE49-F238E27FC236}">
                  <a16:creationId xmlns:a16="http://schemas.microsoft.com/office/drawing/2014/main" id="{8905046C-65C8-97FE-BEAA-3A97E20D7514}"/>
                </a:ext>
              </a:extLst>
            </p:cNvPr>
            <p:cNvSpPr txBox="1"/>
            <p:nvPr/>
          </p:nvSpPr>
          <p:spPr>
            <a:xfrm>
              <a:off x="2697480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11</a:t>
              </a:r>
              <a:endParaRPr lang="en-US" dirty="0"/>
            </a:p>
          </p:txBody>
        </p:sp>
        <p:sp>
          <p:nvSpPr>
            <p:cNvPr id="204" name="TextBox 203">
              <a:extLst>
                <a:ext uri="{FF2B5EF4-FFF2-40B4-BE49-F238E27FC236}">
                  <a16:creationId xmlns:a16="http://schemas.microsoft.com/office/drawing/2014/main" id="{6737C3E8-112C-2CE7-C89E-5BAC4DA17811}"/>
                </a:ext>
              </a:extLst>
            </p:cNvPr>
            <p:cNvSpPr txBox="1"/>
            <p:nvPr/>
          </p:nvSpPr>
          <p:spPr>
            <a:xfrm>
              <a:off x="3291841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40</a:t>
              </a:r>
              <a:endParaRPr lang="en-US" dirty="0"/>
            </a:p>
          </p:txBody>
        </p:sp>
        <p:sp>
          <p:nvSpPr>
            <p:cNvPr id="179" name="TextBox 178">
              <a:extLst>
                <a:ext uri="{FF2B5EF4-FFF2-40B4-BE49-F238E27FC236}">
                  <a16:creationId xmlns:a16="http://schemas.microsoft.com/office/drawing/2014/main" id="{E7BAFCE2-6920-5857-9778-79DE6FB82B86}"/>
                </a:ext>
              </a:extLst>
            </p:cNvPr>
            <p:cNvSpPr txBox="1"/>
            <p:nvPr/>
          </p:nvSpPr>
          <p:spPr>
            <a:xfrm>
              <a:off x="4480561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361</a:t>
              </a:r>
              <a:endParaRPr lang="en-US" dirty="0"/>
            </a:p>
          </p:txBody>
        </p:sp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B34C7B65-3F99-2EBA-4ED7-704BFF0D569E}"/>
                </a:ext>
              </a:extLst>
            </p:cNvPr>
            <p:cNvSpPr txBox="1"/>
            <p:nvPr/>
          </p:nvSpPr>
          <p:spPr>
            <a:xfrm>
              <a:off x="1508761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17</a:t>
              </a:r>
              <a:endParaRPr lang="en-US" dirty="0"/>
            </a:p>
          </p:txBody>
        </p:sp>
        <p:sp>
          <p:nvSpPr>
            <p:cNvPr id="193" name="TextBox 192">
              <a:extLst>
                <a:ext uri="{FF2B5EF4-FFF2-40B4-BE49-F238E27FC236}">
                  <a16:creationId xmlns:a16="http://schemas.microsoft.com/office/drawing/2014/main" id="{9229ED84-F885-0CB0-D9CF-D29BE65E9153}"/>
                </a:ext>
              </a:extLst>
            </p:cNvPr>
            <p:cNvSpPr txBox="1"/>
            <p:nvPr/>
          </p:nvSpPr>
          <p:spPr>
            <a:xfrm>
              <a:off x="6263641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135</a:t>
              </a:r>
              <a:endParaRPr lang="en-US" dirty="0"/>
            </a:p>
          </p:txBody>
        </p:sp>
        <p:sp>
          <p:nvSpPr>
            <p:cNvPr id="186" name="TextBox 185">
              <a:extLst>
                <a:ext uri="{FF2B5EF4-FFF2-40B4-BE49-F238E27FC236}">
                  <a16:creationId xmlns:a16="http://schemas.microsoft.com/office/drawing/2014/main" id="{865C4993-1298-4F51-54C4-34F7DDD67EAA}"/>
                </a:ext>
              </a:extLst>
            </p:cNvPr>
            <p:cNvSpPr txBox="1"/>
            <p:nvPr/>
          </p:nvSpPr>
          <p:spPr>
            <a:xfrm>
              <a:off x="3886201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</a:t>
              </a:r>
              <a:endParaRPr lang="en-US" dirty="0"/>
            </a:p>
          </p:txBody>
        </p:sp>
        <p:sp>
          <p:nvSpPr>
            <p:cNvPr id="157" name="TextBox 156">
              <a:extLst>
                <a:ext uri="{FF2B5EF4-FFF2-40B4-BE49-F238E27FC236}">
                  <a16:creationId xmlns:a16="http://schemas.microsoft.com/office/drawing/2014/main" id="{BD9FB878-86BC-7A5E-83A5-9EEEC9A0AD1F}"/>
                </a:ext>
              </a:extLst>
            </p:cNvPr>
            <p:cNvSpPr txBox="1"/>
            <p:nvPr/>
          </p:nvSpPr>
          <p:spPr>
            <a:xfrm>
              <a:off x="5074920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222</a:t>
              </a:r>
              <a:endParaRPr lang="en-US" dirty="0"/>
            </a:p>
          </p:txBody>
        </p:sp>
        <p:sp>
          <p:nvSpPr>
            <p:cNvPr id="160" name="TextBox 159">
              <a:extLst>
                <a:ext uri="{FF2B5EF4-FFF2-40B4-BE49-F238E27FC236}">
                  <a16:creationId xmlns:a16="http://schemas.microsoft.com/office/drawing/2014/main" id="{B2E8BC27-F478-38F0-0FB3-38948ECD0D49}"/>
                </a:ext>
              </a:extLst>
            </p:cNvPr>
            <p:cNvSpPr txBox="1"/>
            <p:nvPr/>
          </p:nvSpPr>
          <p:spPr>
            <a:xfrm>
              <a:off x="5074920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169</a:t>
              </a:r>
              <a:endParaRPr lang="en-US" dirty="0"/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51A2B49D-2FE0-092C-5188-ED8F6633D362}"/>
                </a:ext>
              </a:extLst>
            </p:cNvPr>
            <p:cNvSpPr txBox="1"/>
            <p:nvPr/>
          </p:nvSpPr>
          <p:spPr>
            <a:xfrm>
              <a:off x="4480561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25</a:t>
              </a:r>
              <a:endParaRPr lang="en-US" dirty="0"/>
            </a:p>
          </p:txBody>
        </p:sp>
        <p:sp>
          <p:nvSpPr>
            <p:cNvPr id="129" name="TextBox 128">
              <a:extLst>
                <a:ext uri="{FF2B5EF4-FFF2-40B4-BE49-F238E27FC236}">
                  <a16:creationId xmlns:a16="http://schemas.microsoft.com/office/drawing/2014/main" id="{BBFAD4C1-BF74-8D6E-A51D-DF3B8D764CCD}"/>
                </a:ext>
              </a:extLst>
            </p:cNvPr>
            <p:cNvSpPr txBox="1"/>
            <p:nvPr/>
          </p:nvSpPr>
          <p:spPr>
            <a:xfrm>
              <a:off x="2103121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24</a:t>
              </a:r>
              <a:endParaRPr lang="en-US" dirty="0"/>
            </a:p>
          </p:txBody>
        </p:sp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6106D785-69D7-9FCD-FE20-1EBDD71F7619}"/>
                </a:ext>
              </a:extLst>
            </p:cNvPr>
            <p:cNvSpPr txBox="1"/>
            <p:nvPr/>
          </p:nvSpPr>
          <p:spPr>
            <a:xfrm>
              <a:off x="3886201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225</a:t>
              </a:r>
              <a:endParaRPr lang="en-US" dirty="0"/>
            </a:p>
          </p:txBody>
        </p:sp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91C2CACA-3470-63AA-AF9D-391331F74607}"/>
                </a:ext>
              </a:extLst>
            </p:cNvPr>
            <p:cNvSpPr txBox="1"/>
            <p:nvPr/>
          </p:nvSpPr>
          <p:spPr>
            <a:xfrm>
              <a:off x="5669280" y="248995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</a:t>
              </a:r>
              <a:endParaRPr lang="en-US" dirty="0"/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34067CE7-C002-20E0-F026-BC800EA039FA}"/>
                </a:ext>
              </a:extLst>
            </p:cNvPr>
            <p:cNvSpPr txBox="1"/>
            <p:nvPr/>
          </p:nvSpPr>
          <p:spPr>
            <a:xfrm>
              <a:off x="5669280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324</a:t>
              </a:r>
              <a:endParaRPr lang="en-US" dirty="0"/>
            </a:p>
          </p:txBody>
        </p:sp>
        <p:sp>
          <p:nvSpPr>
            <p:cNvPr id="141" name="TextBox 140">
              <a:extLst>
                <a:ext uri="{FF2B5EF4-FFF2-40B4-BE49-F238E27FC236}">
                  <a16:creationId xmlns:a16="http://schemas.microsoft.com/office/drawing/2014/main" id="{A5B88DC0-6908-5490-3368-8FEEC01BE87B}"/>
                </a:ext>
              </a:extLst>
            </p:cNvPr>
            <p:cNvSpPr txBox="1"/>
            <p:nvPr/>
          </p:nvSpPr>
          <p:spPr>
            <a:xfrm>
              <a:off x="914401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75</a:t>
              </a:r>
              <a:endParaRPr lang="en-US" dirty="0"/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BD4525B8-0F4D-3DCD-33AC-C7575F5B4CDF}"/>
                </a:ext>
              </a:extLst>
            </p:cNvPr>
            <p:cNvSpPr txBox="1"/>
            <p:nvPr/>
          </p:nvSpPr>
          <p:spPr>
            <a:xfrm>
              <a:off x="3291841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80</a:t>
              </a:r>
              <a:endParaRPr lang="en-US" dirty="0"/>
            </a:p>
          </p:txBody>
        </p:sp>
        <p:sp>
          <p:nvSpPr>
            <p:cNvPr id="156" name="TextBox 155">
              <a:extLst>
                <a:ext uri="{FF2B5EF4-FFF2-40B4-BE49-F238E27FC236}">
                  <a16:creationId xmlns:a16="http://schemas.microsoft.com/office/drawing/2014/main" id="{F9D4D076-309E-B1C5-92AD-7061D7632C5D}"/>
                </a:ext>
              </a:extLst>
            </p:cNvPr>
            <p:cNvSpPr txBox="1"/>
            <p:nvPr/>
          </p:nvSpPr>
          <p:spPr>
            <a:xfrm>
              <a:off x="914401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150</a:t>
              </a:r>
              <a:endParaRPr lang="en-US" dirty="0"/>
            </a:p>
          </p:txBody>
        </p: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9B9297DC-4224-9601-0E36-421C2279E1F6}"/>
                </a:ext>
              </a:extLst>
            </p:cNvPr>
            <p:cNvSpPr txBox="1"/>
            <p:nvPr/>
          </p:nvSpPr>
          <p:spPr>
            <a:xfrm>
              <a:off x="5074920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16</a:t>
              </a:r>
              <a:endParaRPr lang="en-US" dirty="0"/>
            </a:p>
          </p:txBody>
        </p: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63542427-4D17-25E6-FF49-9E3C28560DFA}"/>
                </a:ext>
              </a:extLst>
            </p:cNvPr>
            <p:cNvSpPr txBox="1"/>
            <p:nvPr/>
          </p:nvSpPr>
          <p:spPr>
            <a:xfrm>
              <a:off x="5669280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37</a:t>
              </a:r>
              <a:endParaRPr lang="en-US" dirty="0"/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BB2790F0-05B4-646A-BC63-BB80D7EC8197}"/>
                </a:ext>
              </a:extLst>
            </p:cNvPr>
            <p:cNvSpPr txBox="1"/>
            <p:nvPr/>
          </p:nvSpPr>
          <p:spPr>
            <a:xfrm>
              <a:off x="1508761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50</a:t>
              </a:r>
              <a:endParaRPr lang="en-US" dirty="0"/>
            </a:p>
          </p:txBody>
        </p:sp>
        <p:sp>
          <p:nvSpPr>
            <p:cNvPr id="164" name="TextBox 163">
              <a:extLst>
                <a:ext uri="{FF2B5EF4-FFF2-40B4-BE49-F238E27FC236}">
                  <a16:creationId xmlns:a16="http://schemas.microsoft.com/office/drawing/2014/main" id="{68D53F40-7B78-26BC-6063-E586ECA89EEC}"/>
                </a:ext>
              </a:extLst>
            </p:cNvPr>
            <p:cNvSpPr txBox="1"/>
            <p:nvPr/>
          </p:nvSpPr>
          <p:spPr>
            <a:xfrm>
              <a:off x="3291841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30</a:t>
              </a:r>
              <a:endParaRPr lang="en-US" dirty="0"/>
            </a:p>
          </p:txBody>
        </p:sp>
        <p:sp>
          <p:nvSpPr>
            <p:cNvPr id="154" name="TextBox 153">
              <a:extLst>
                <a:ext uri="{FF2B5EF4-FFF2-40B4-BE49-F238E27FC236}">
                  <a16:creationId xmlns:a16="http://schemas.microsoft.com/office/drawing/2014/main" id="{F93AD962-15ED-E950-0698-E81A261FF6D5}"/>
                </a:ext>
              </a:extLst>
            </p:cNvPr>
            <p:cNvSpPr txBox="1"/>
            <p:nvPr/>
          </p:nvSpPr>
          <p:spPr>
            <a:xfrm>
              <a:off x="6263641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82</a:t>
              </a:r>
              <a:endParaRPr lang="en-US" dirty="0"/>
            </a:p>
          </p:txBody>
        </p:sp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C398E3A8-F607-F172-A6C2-4EE14C7208AB}"/>
                </a:ext>
              </a:extLst>
            </p:cNvPr>
            <p:cNvSpPr txBox="1"/>
            <p:nvPr/>
          </p:nvSpPr>
          <p:spPr>
            <a:xfrm>
              <a:off x="2697481" y="308431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99</a:t>
              </a:r>
              <a:endParaRPr lang="en-US" dirty="0"/>
            </a:p>
          </p:txBody>
        </p:sp>
        <p:sp>
          <p:nvSpPr>
            <p:cNvPr id="174" name="TextBox 173">
              <a:extLst>
                <a:ext uri="{FF2B5EF4-FFF2-40B4-BE49-F238E27FC236}">
                  <a16:creationId xmlns:a16="http://schemas.microsoft.com/office/drawing/2014/main" id="{15CAD587-30B9-C9F8-0153-574E33CE5137}"/>
                </a:ext>
              </a:extLst>
            </p:cNvPr>
            <p:cNvSpPr txBox="1"/>
            <p:nvPr/>
          </p:nvSpPr>
          <p:spPr>
            <a:xfrm>
              <a:off x="3291841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70</a:t>
              </a:r>
              <a:endParaRPr lang="en-US" dirty="0"/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E73DE1B1-F72F-24EB-BB87-E0377812FE75}"/>
                </a:ext>
              </a:extLst>
            </p:cNvPr>
            <p:cNvSpPr txBox="1"/>
            <p:nvPr/>
          </p:nvSpPr>
          <p:spPr>
            <a:xfrm>
              <a:off x="2697481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33</a:t>
              </a:r>
              <a:endParaRPr lang="en-US" dirty="0"/>
            </a:p>
          </p:txBody>
        </p:sp>
        <p:sp>
          <p:nvSpPr>
            <p:cNvPr id="124" name="TextBox 123">
              <a:extLst>
                <a:ext uri="{FF2B5EF4-FFF2-40B4-BE49-F238E27FC236}">
                  <a16:creationId xmlns:a16="http://schemas.microsoft.com/office/drawing/2014/main" id="{545DE1CD-C8CB-7C7F-294C-B9809B5FE3EF}"/>
                </a:ext>
              </a:extLst>
            </p:cNvPr>
            <p:cNvSpPr txBox="1"/>
            <p:nvPr/>
          </p:nvSpPr>
          <p:spPr>
            <a:xfrm>
              <a:off x="6263641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</a:t>
              </a:r>
              <a:endParaRPr lang="en-US" dirty="0"/>
            </a:p>
          </p:txBody>
        </p:sp>
        <p:sp>
          <p:nvSpPr>
            <p:cNvPr id="172" name="TextBox 171">
              <a:extLst>
                <a:ext uri="{FF2B5EF4-FFF2-40B4-BE49-F238E27FC236}">
                  <a16:creationId xmlns:a16="http://schemas.microsoft.com/office/drawing/2014/main" id="{01184158-D17A-76E1-545F-6070E31509FE}"/>
                </a:ext>
              </a:extLst>
            </p:cNvPr>
            <p:cNvSpPr txBox="1"/>
            <p:nvPr/>
          </p:nvSpPr>
          <p:spPr>
            <a:xfrm>
              <a:off x="3886201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256</a:t>
              </a:r>
              <a:endParaRPr lang="en-US" dirty="0"/>
            </a:p>
          </p:txBody>
        </p:sp>
        <p:sp>
          <p:nvSpPr>
            <p:cNvPr id="119" name="TextBox 118">
              <a:extLst>
                <a:ext uri="{FF2B5EF4-FFF2-40B4-BE49-F238E27FC236}">
                  <a16:creationId xmlns:a16="http://schemas.microsoft.com/office/drawing/2014/main" id="{F91B3A8A-6E08-6AC2-BC3D-DD10F2C6D719}"/>
                </a:ext>
              </a:extLst>
            </p:cNvPr>
            <p:cNvSpPr txBox="1"/>
            <p:nvPr/>
          </p:nvSpPr>
          <p:spPr>
            <a:xfrm>
              <a:off x="914401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</a:t>
              </a:r>
              <a:endParaRPr lang="en-US" dirty="0"/>
            </a:p>
          </p:txBody>
        </p:sp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DF0FDC6D-7865-E2EE-4528-DE52B3FD7C17}"/>
                </a:ext>
              </a:extLst>
            </p:cNvPr>
            <p:cNvSpPr txBox="1"/>
            <p:nvPr/>
          </p:nvSpPr>
          <p:spPr>
            <a:xfrm>
              <a:off x="2103121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63</a:t>
              </a:r>
              <a:endParaRPr lang="en-US" dirty="0"/>
            </a:p>
          </p:txBody>
        </p:sp>
        <p:sp>
          <p:nvSpPr>
            <p:cNvPr id="130" name="TextBox 129">
              <a:extLst>
                <a:ext uri="{FF2B5EF4-FFF2-40B4-BE49-F238E27FC236}">
                  <a16:creationId xmlns:a16="http://schemas.microsoft.com/office/drawing/2014/main" id="{386E86F3-F10A-AE32-A9A8-9F45BDF5C801}"/>
                </a:ext>
              </a:extLst>
            </p:cNvPr>
            <p:cNvSpPr txBox="1"/>
            <p:nvPr/>
          </p:nvSpPr>
          <p:spPr>
            <a:xfrm>
              <a:off x="5669280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36</a:t>
              </a:r>
              <a:endParaRPr lang="en-US" dirty="0"/>
            </a:p>
          </p:txBody>
        </p:sp>
        <p:sp>
          <p:nvSpPr>
            <p:cNvPr id="149" name="TextBox 148">
              <a:extLst>
                <a:ext uri="{FF2B5EF4-FFF2-40B4-BE49-F238E27FC236}">
                  <a16:creationId xmlns:a16="http://schemas.microsoft.com/office/drawing/2014/main" id="{A9EFA6B2-DC30-F6B7-5A2E-9401309C2265}"/>
                </a:ext>
              </a:extLst>
            </p:cNvPr>
            <p:cNvSpPr txBox="1"/>
            <p:nvPr/>
          </p:nvSpPr>
          <p:spPr>
            <a:xfrm>
              <a:off x="1508761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98</a:t>
              </a:r>
              <a:endParaRPr lang="en-US" dirty="0"/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1075F60F-255A-D108-779C-8DF068BD81E7}"/>
                </a:ext>
              </a:extLst>
            </p:cNvPr>
            <p:cNvSpPr txBox="1"/>
            <p:nvPr/>
          </p:nvSpPr>
          <p:spPr>
            <a:xfrm>
              <a:off x="1508761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15</a:t>
              </a:r>
              <a:endParaRPr lang="en-US" dirty="0"/>
            </a:p>
          </p:txBody>
        </p: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8B876EEC-1F33-0932-49A0-E4E469FDDCA7}"/>
                </a:ext>
              </a:extLst>
            </p:cNvPr>
            <p:cNvSpPr txBox="1"/>
            <p:nvPr/>
          </p:nvSpPr>
          <p:spPr>
            <a:xfrm>
              <a:off x="4480561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35</a:t>
              </a:r>
              <a:endParaRPr lang="en-US" dirty="0"/>
            </a:p>
          </p:txBody>
        </p:sp>
        <p:sp>
          <p:nvSpPr>
            <p:cNvPr id="127" name="TextBox 126">
              <a:extLst>
                <a:ext uri="{FF2B5EF4-FFF2-40B4-BE49-F238E27FC236}">
                  <a16:creationId xmlns:a16="http://schemas.microsoft.com/office/drawing/2014/main" id="{1347E74C-EBF4-8B91-F8AD-14CB223B3D40}"/>
                </a:ext>
              </a:extLst>
            </p:cNvPr>
            <p:cNvSpPr txBox="1"/>
            <p:nvPr/>
          </p:nvSpPr>
          <p:spPr>
            <a:xfrm>
              <a:off x="2103121" y="367867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15</a:t>
              </a:r>
              <a:endParaRPr lang="en-US" dirty="0"/>
            </a:p>
          </p:txBody>
        </p:sp>
        <p:sp>
          <p:nvSpPr>
            <p:cNvPr id="183" name="TextBox 182">
              <a:extLst>
                <a:ext uri="{FF2B5EF4-FFF2-40B4-BE49-F238E27FC236}">
                  <a16:creationId xmlns:a16="http://schemas.microsoft.com/office/drawing/2014/main" id="{37C8AB7F-BE22-2E22-6812-F63B57927872}"/>
                </a:ext>
              </a:extLst>
            </p:cNvPr>
            <p:cNvSpPr txBox="1"/>
            <p:nvPr/>
          </p:nvSpPr>
          <p:spPr>
            <a:xfrm>
              <a:off x="2697481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95</a:t>
              </a:r>
              <a:endParaRPr lang="en-US" dirty="0"/>
            </a:p>
          </p:txBody>
        </p:sp>
        <p:sp>
          <p:nvSpPr>
            <p:cNvPr id="152" name="TextBox 151">
              <a:extLst>
                <a:ext uri="{FF2B5EF4-FFF2-40B4-BE49-F238E27FC236}">
                  <a16:creationId xmlns:a16="http://schemas.microsoft.com/office/drawing/2014/main" id="{1D0FAFEB-3318-9815-7C42-8DA803979A0A}"/>
                </a:ext>
              </a:extLst>
            </p:cNvPr>
            <p:cNvSpPr txBox="1"/>
            <p:nvPr/>
          </p:nvSpPr>
          <p:spPr>
            <a:xfrm>
              <a:off x="4480561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84</a:t>
              </a:r>
              <a:endParaRPr lang="en-US" dirty="0"/>
            </a:p>
          </p:txBody>
        </p:sp>
        <p:sp>
          <p:nvSpPr>
            <p:cNvPr id="155" name="TextBox 154">
              <a:extLst>
                <a:ext uri="{FF2B5EF4-FFF2-40B4-BE49-F238E27FC236}">
                  <a16:creationId xmlns:a16="http://schemas.microsoft.com/office/drawing/2014/main" id="{ADE7EE3F-49D3-E66B-F72F-1BE5594F7556}"/>
                </a:ext>
              </a:extLst>
            </p:cNvPr>
            <p:cNvSpPr txBox="1"/>
            <p:nvPr/>
          </p:nvSpPr>
          <p:spPr>
            <a:xfrm>
              <a:off x="2103121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300</a:t>
              </a:r>
              <a:endParaRPr lang="en-US" dirty="0"/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B0E55BB1-1C0C-2B5F-901A-869C3BDF5BD5}"/>
                </a:ext>
              </a:extLst>
            </p:cNvPr>
            <p:cNvSpPr txBox="1"/>
            <p:nvPr/>
          </p:nvSpPr>
          <p:spPr>
            <a:xfrm>
              <a:off x="3886201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1</a:t>
              </a:r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335A1C44-3FD9-6A7A-C121-ADD1EE1F0740}"/>
                </a:ext>
              </a:extLst>
            </p:cNvPr>
            <p:cNvSpPr txBox="1"/>
            <p:nvPr/>
          </p:nvSpPr>
          <p:spPr>
            <a:xfrm>
              <a:off x="3291841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20</a:t>
              </a:r>
              <a:endParaRPr lang="en-US" dirty="0"/>
            </a:p>
          </p:txBody>
        </p:sp>
        <p:sp>
          <p:nvSpPr>
            <p:cNvPr id="159" name="TextBox 158">
              <a:extLst>
                <a:ext uri="{FF2B5EF4-FFF2-40B4-BE49-F238E27FC236}">
                  <a16:creationId xmlns:a16="http://schemas.microsoft.com/office/drawing/2014/main" id="{970BC236-AA43-7F1F-0684-7DD1133E3229}"/>
                </a:ext>
              </a:extLst>
            </p:cNvPr>
            <p:cNvSpPr txBox="1"/>
            <p:nvPr/>
          </p:nvSpPr>
          <p:spPr>
            <a:xfrm>
              <a:off x="2697480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10</a:t>
              </a:r>
              <a:endParaRPr lang="en-US" dirty="0"/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939C7E83-62A8-2D28-F944-0BA81F3FCCA0}"/>
                </a:ext>
              </a:extLst>
            </p:cNvPr>
            <p:cNvSpPr txBox="1"/>
            <p:nvPr/>
          </p:nvSpPr>
          <p:spPr>
            <a:xfrm>
              <a:off x="6263641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60</a:t>
              </a:r>
              <a:endParaRPr lang="en-US" dirty="0"/>
            </a:p>
          </p:txBody>
        </p:sp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1A7BA6C1-3E62-4882-FC8D-7120259EC38C}"/>
                </a:ext>
              </a:extLst>
            </p:cNvPr>
            <p:cNvSpPr txBox="1"/>
            <p:nvPr/>
          </p:nvSpPr>
          <p:spPr>
            <a:xfrm>
              <a:off x="914401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111</a:t>
              </a:r>
              <a:endParaRPr lang="en-US" dirty="0"/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AD2A36EE-C33A-2FA6-8C22-A75D00776AD8}"/>
                </a:ext>
              </a:extLst>
            </p:cNvPr>
            <p:cNvSpPr txBox="1"/>
            <p:nvPr/>
          </p:nvSpPr>
          <p:spPr>
            <a:xfrm>
              <a:off x="5669280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196</a:t>
              </a:r>
              <a:endParaRPr lang="en-US" dirty="0"/>
            </a:p>
          </p:txBody>
        </p:sp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D4B6F387-8D12-126C-EB0E-CC798C495DB2}"/>
                </a:ext>
              </a:extLst>
            </p:cNvPr>
            <p:cNvSpPr txBox="1"/>
            <p:nvPr/>
          </p:nvSpPr>
          <p:spPr>
            <a:xfrm>
              <a:off x="3886201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4</a:t>
              </a:r>
            </a:p>
          </p:txBody>
        </p:sp>
        <p:sp>
          <p:nvSpPr>
            <p:cNvPr id="192" name="TextBox 191">
              <a:extLst>
                <a:ext uri="{FF2B5EF4-FFF2-40B4-BE49-F238E27FC236}">
                  <a16:creationId xmlns:a16="http://schemas.microsoft.com/office/drawing/2014/main" id="{ECB697D8-4E8A-B4C6-FC79-FE8B36F7709D}"/>
                </a:ext>
              </a:extLst>
            </p:cNvPr>
            <p:cNvSpPr txBox="1"/>
            <p:nvPr/>
          </p:nvSpPr>
          <p:spPr>
            <a:xfrm>
              <a:off x="6263641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120</a:t>
              </a:r>
              <a:endParaRPr lang="en-US" dirty="0"/>
            </a:p>
          </p:txBody>
        </p:sp>
        <p:sp>
          <p:nvSpPr>
            <p:cNvPr id="139" name="TextBox 138">
              <a:extLst>
                <a:ext uri="{FF2B5EF4-FFF2-40B4-BE49-F238E27FC236}">
                  <a16:creationId xmlns:a16="http://schemas.microsoft.com/office/drawing/2014/main" id="{7873CBCE-01C3-E114-B87F-6964809F44FE}"/>
                </a:ext>
              </a:extLst>
            </p:cNvPr>
            <p:cNvSpPr txBox="1"/>
            <p:nvPr/>
          </p:nvSpPr>
          <p:spPr>
            <a:xfrm>
              <a:off x="5074920" y="427303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70</a:t>
              </a:r>
              <a:endParaRPr lang="en-US" dirty="0"/>
            </a:p>
          </p:txBody>
        </p:sp>
        <p:sp>
          <p:nvSpPr>
            <p:cNvPr id="202" name="TextBox 201">
              <a:extLst>
                <a:ext uri="{FF2B5EF4-FFF2-40B4-BE49-F238E27FC236}">
                  <a16:creationId xmlns:a16="http://schemas.microsoft.com/office/drawing/2014/main" id="{51679DA9-B7C0-1C57-1004-4CA68357E403}"/>
                </a:ext>
              </a:extLst>
            </p:cNvPr>
            <p:cNvSpPr txBox="1"/>
            <p:nvPr/>
          </p:nvSpPr>
          <p:spPr>
            <a:xfrm>
              <a:off x="4480561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20</a:t>
              </a:r>
              <a:endParaRPr lang="en-US" dirty="0"/>
            </a:p>
          </p:txBody>
        </p:sp>
        <p:sp>
          <p:nvSpPr>
            <p:cNvPr id="187" name="TextBox 186">
              <a:extLst>
                <a:ext uri="{FF2B5EF4-FFF2-40B4-BE49-F238E27FC236}">
                  <a16:creationId xmlns:a16="http://schemas.microsoft.com/office/drawing/2014/main" id="{5009F285-402E-A991-806D-14B848832A03}"/>
                </a:ext>
              </a:extLst>
            </p:cNvPr>
            <p:cNvSpPr txBox="1"/>
            <p:nvPr/>
          </p:nvSpPr>
          <p:spPr>
            <a:xfrm>
              <a:off x="5669280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</a:t>
              </a:r>
              <a:endParaRPr lang="en-US" dirty="0"/>
            </a:p>
          </p:txBody>
        </p:sp>
        <p:sp>
          <p:nvSpPr>
            <p:cNvPr id="194" name="TextBox 193">
              <a:extLst>
                <a:ext uri="{FF2B5EF4-FFF2-40B4-BE49-F238E27FC236}">
                  <a16:creationId xmlns:a16="http://schemas.microsoft.com/office/drawing/2014/main" id="{A563EB0E-F4C1-79E0-BD7B-C593566CA2FE}"/>
                </a:ext>
              </a:extLst>
            </p:cNvPr>
            <p:cNvSpPr txBox="1"/>
            <p:nvPr/>
          </p:nvSpPr>
          <p:spPr>
            <a:xfrm>
              <a:off x="2697481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140</a:t>
              </a:r>
              <a:endParaRPr lang="en-US" dirty="0"/>
            </a:p>
          </p:txBody>
        </p:sp>
        <p:sp>
          <p:nvSpPr>
            <p:cNvPr id="185" name="TextBox 184">
              <a:extLst>
                <a:ext uri="{FF2B5EF4-FFF2-40B4-BE49-F238E27FC236}">
                  <a16:creationId xmlns:a16="http://schemas.microsoft.com/office/drawing/2014/main" id="{CA7764FA-1F11-E3BC-5783-98F6A3B89742}"/>
                </a:ext>
              </a:extLst>
            </p:cNvPr>
            <p:cNvSpPr txBox="1"/>
            <p:nvPr/>
          </p:nvSpPr>
          <p:spPr>
            <a:xfrm>
              <a:off x="5074920" y="4867394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110</a:t>
              </a:r>
              <a:endParaRPr lang="en-US" dirty="0"/>
            </a:p>
          </p:txBody>
        </p:sp>
        <p:sp>
          <p:nvSpPr>
            <p:cNvPr id="201" name="TextBox 200">
              <a:extLst>
                <a:ext uri="{FF2B5EF4-FFF2-40B4-BE49-F238E27FC236}">
                  <a16:creationId xmlns:a16="http://schemas.microsoft.com/office/drawing/2014/main" id="{6822F400-0504-5DBB-ABB4-2BDCDFABB8DD}"/>
                </a:ext>
              </a:extLst>
            </p:cNvPr>
            <p:cNvSpPr txBox="1"/>
            <p:nvPr/>
          </p:nvSpPr>
          <p:spPr>
            <a:xfrm>
              <a:off x="3291841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12</a:t>
              </a:r>
              <a:endParaRPr lang="en-US" dirty="0"/>
            </a:p>
          </p:txBody>
        </p:sp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D90B2FDF-ECF9-5DB3-627D-B11D09F24537}"/>
                </a:ext>
              </a:extLst>
            </p:cNvPr>
            <p:cNvSpPr txBox="1"/>
            <p:nvPr/>
          </p:nvSpPr>
          <p:spPr>
            <a:xfrm>
              <a:off x="6263641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37</a:t>
              </a:r>
              <a:endParaRPr lang="en-US" dirty="0"/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AE5F3CFA-EBEE-271A-A3C0-AFF39394156D}"/>
                </a:ext>
              </a:extLst>
            </p:cNvPr>
            <p:cNvSpPr txBox="1"/>
            <p:nvPr/>
          </p:nvSpPr>
          <p:spPr>
            <a:xfrm>
              <a:off x="914401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45</a:t>
              </a:r>
              <a:endParaRPr lang="en-US" dirty="0"/>
            </a:p>
          </p:txBody>
        </p:sp>
        <p:sp>
          <p:nvSpPr>
            <p:cNvPr id="169" name="TextBox 168">
              <a:extLst>
                <a:ext uri="{FF2B5EF4-FFF2-40B4-BE49-F238E27FC236}">
                  <a16:creationId xmlns:a16="http://schemas.microsoft.com/office/drawing/2014/main" id="{45004D38-BBFB-E688-14A8-E2385468A2FB}"/>
                </a:ext>
              </a:extLst>
            </p:cNvPr>
            <p:cNvSpPr txBox="1"/>
            <p:nvPr/>
          </p:nvSpPr>
          <p:spPr>
            <a:xfrm>
              <a:off x="914401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55</a:t>
              </a:r>
              <a:endParaRPr lang="en-US" dirty="0"/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1DA20593-D268-7AEE-0B26-A6A4D6C2AD5B}"/>
                </a:ext>
              </a:extLst>
            </p:cNvPr>
            <p:cNvSpPr txBox="1"/>
            <p:nvPr/>
          </p:nvSpPr>
          <p:spPr>
            <a:xfrm>
              <a:off x="1508761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14</a:t>
              </a:r>
              <a:endParaRPr lang="en-US" dirty="0"/>
            </a:p>
          </p:txBody>
        </p:sp>
        <p:sp>
          <p:nvSpPr>
            <p:cNvPr id="132" name="TextBox 131">
              <a:extLst>
                <a:ext uri="{FF2B5EF4-FFF2-40B4-BE49-F238E27FC236}">
                  <a16:creationId xmlns:a16="http://schemas.microsoft.com/office/drawing/2014/main" id="{2B4812CB-2825-2244-4D2A-605BAC11300E}"/>
                </a:ext>
              </a:extLst>
            </p:cNvPr>
            <p:cNvSpPr txBox="1"/>
            <p:nvPr/>
          </p:nvSpPr>
          <p:spPr>
            <a:xfrm>
              <a:off x="5074920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49</a:t>
              </a:r>
              <a:endParaRPr lang="en-US" dirty="0"/>
            </a:p>
          </p:txBody>
        </p: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46ABF751-32B6-485F-CE32-4CF5513396C3}"/>
                </a:ext>
              </a:extLst>
            </p:cNvPr>
            <p:cNvSpPr txBox="1"/>
            <p:nvPr/>
          </p:nvSpPr>
          <p:spPr>
            <a:xfrm>
              <a:off x="5074920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40</a:t>
              </a:r>
              <a:endParaRPr lang="en-US" dirty="0"/>
            </a:p>
          </p:txBody>
        </p:sp>
        <p:sp>
          <p:nvSpPr>
            <p:cNvPr id="182" name="TextBox 181">
              <a:extLst>
                <a:ext uri="{FF2B5EF4-FFF2-40B4-BE49-F238E27FC236}">
                  <a16:creationId xmlns:a16="http://schemas.microsoft.com/office/drawing/2014/main" id="{CF2A66E3-7271-F224-2137-5A1C53995485}"/>
                </a:ext>
              </a:extLst>
            </p:cNvPr>
            <p:cNvSpPr txBox="1"/>
            <p:nvPr/>
          </p:nvSpPr>
          <p:spPr>
            <a:xfrm>
              <a:off x="1508761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90</a:t>
              </a:r>
              <a:endParaRPr lang="en-US" dirty="0"/>
            </a:p>
          </p:txBody>
        </p:sp>
        <p:sp>
          <p:nvSpPr>
            <p:cNvPr id="142" name="TextBox 141">
              <a:extLst>
                <a:ext uri="{FF2B5EF4-FFF2-40B4-BE49-F238E27FC236}">
                  <a16:creationId xmlns:a16="http://schemas.microsoft.com/office/drawing/2014/main" id="{34DDF2FC-8202-3FC3-E740-1854C23F5089}"/>
                </a:ext>
              </a:extLst>
            </p:cNvPr>
            <p:cNvSpPr txBox="1"/>
            <p:nvPr/>
          </p:nvSpPr>
          <p:spPr>
            <a:xfrm>
              <a:off x="3291841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80</a:t>
              </a:r>
              <a:endParaRPr lang="en-US" dirty="0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3481BC83-B7A6-9A0A-CA4C-9FA07A054B0A}"/>
                </a:ext>
              </a:extLst>
            </p:cNvPr>
            <p:cNvSpPr txBox="1"/>
            <p:nvPr/>
          </p:nvSpPr>
          <p:spPr>
            <a:xfrm>
              <a:off x="2697481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40</a:t>
              </a:r>
              <a:endParaRPr lang="en-US" dirty="0"/>
            </a:p>
          </p:txBody>
        </p:sp>
        <p:sp>
          <p:nvSpPr>
            <p:cNvPr id="189" name="TextBox 188">
              <a:extLst>
                <a:ext uri="{FF2B5EF4-FFF2-40B4-BE49-F238E27FC236}">
                  <a16:creationId xmlns:a16="http://schemas.microsoft.com/office/drawing/2014/main" id="{C67C4F70-D0B8-0466-9117-E6F89790C67B}"/>
                </a:ext>
              </a:extLst>
            </p:cNvPr>
            <p:cNvSpPr txBox="1"/>
            <p:nvPr/>
          </p:nvSpPr>
          <p:spPr>
            <a:xfrm>
              <a:off x="3886201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16</a:t>
              </a:r>
              <a:endParaRPr lang="en-US" dirty="0"/>
            </a:p>
          </p:txBody>
        </p:sp>
        <p:sp>
          <p:nvSpPr>
            <p:cNvPr id="184" name="TextBox 183">
              <a:extLst>
                <a:ext uri="{FF2B5EF4-FFF2-40B4-BE49-F238E27FC236}">
                  <a16:creationId xmlns:a16="http://schemas.microsoft.com/office/drawing/2014/main" id="{57D0CE0F-7C74-16C5-1165-BB43E19B47F6}"/>
                </a:ext>
              </a:extLst>
            </p:cNvPr>
            <p:cNvSpPr txBox="1"/>
            <p:nvPr/>
          </p:nvSpPr>
          <p:spPr>
            <a:xfrm>
              <a:off x="914401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105</a:t>
              </a:r>
              <a:endParaRPr lang="en-US" dirty="0"/>
            </a:p>
          </p:txBody>
        </p:sp>
        <p:sp>
          <p:nvSpPr>
            <p:cNvPr id="195" name="TextBox 194">
              <a:extLst>
                <a:ext uri="{FF2B5EF4-FFF2-40B4-BE49-F238E27FC236}">
                  <a16:creationId xmlns:a16="http://schemas.microsoft.com/office/drawing/2014/main" id="{892AC09C-05BD-E4BD-591B-0FFD8BE5C5F4}"/>
                </a:ext>
              </a:extLst>
            </p:cNvPr>
            <p:cNvSpPr txBox="1"/>
            <p:nvPr/>
          </p:nvSpPr>
          <p:spPr>
            <a:xfrm>
              <a:off x="4480561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145</a:t>
              </a:r>
              <a:endParaRPr lang="en-US" dirty="0"/>
            </a:p>
          </p:txBody>
        </p:sp>
        <p:sp>
          <p:nvSpPr>
            <p:cNvPr id="181" name="TextBox 180">
              <a:extLst>
                <a:ext uri="{FF2B5EF4-FFF2-40B4-BE49-F238E27FC236}">
                  <a16:creationId xmlns:a16="http://schemas.microsoft.com/office/drawing/2014/main" id="{3ADC415D-8706-0EA4-DAAC-AE7927B97F15}"/>
                </a:ext>
              </a:extLst>
            </p:cNvPr>
            <p:cNvSpPr txBox="1"/>
            <p:nvPr/>
          </p:nvSpPr>
          <p:spPr>
            <a:xfrm>
              <a:off x="6263641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85</a:t>
              </a:r>
              <a:endParaRPr lang="en-US" dirty="0"/>
            </a:p>
          </p:txBody>
        </p:sp>
        <p:sp>
          <p:nvSpPr>
            <p:cNvPr id="106" name="TextBox 105">
              <a:extLst>
                <a:ext uri="{FF2B5EF4-FFF2-40B4-BE49-F238E27FC236}">
                  <a16:creationId xmlns:a16="http://schemas.microsoft.com/office/drawing/2014/main" id="{8F5BD911-83C7-8673-887F-5D50A3530C84}"/>
                </a:ext>
              </a:extLst>
            </p:cNvPr>
            <p:cNvSpPr txBox="1"/>
            <p:nvPr/>
          </p:nvSpPr>
          <p:spPr>
            <a:xfrm>
              <a:off x="2103121" y="546175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50</a:t>
              </a:r>
              <a:endParaRPr lang="en-US" dirty="0"/>
            </a:p>
          </p:txBody>
        </p:sp>
        <p:sp>
          <p:nvSpPr>
            <p:cNvPr id="198" name="TextBox 197">
              <a:extLst>
                <a:ext uri="{FF2B5EF4-FFF2-40B4-BE49-F238E27FC236}">
                  <a16:creationId xmlns:a16="http://schemas.microsoft.com/office/drawing/2014/main" id="{D8959730-1AC6-8C06-3418-EA6E69B6BB70}"/>
                </a:ext>
              </a:extLst>
            </p:cNvPr>
            <p:cNvSpPr txBox="1"/>
            <p:nvPr/>
          </p:nvSpPr>
          <p:spPr>
            <a:xfrm>
              <a:off x="2103121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49</a:t>
              </a:r>
              <a:endParaRPr lang="en-US" dirty="0"/>
            </a:p>
          </p:txBody>
        </p:sp>
        <p:sp>
          <p:nvSpPr>
            <p:cNvPr id="153" name="TextBox 152">
              <a:extLst>
                <a:ext uri="{FF2B5EF4-FFF2-40B4-BE49-F238E27FC236}">
                  <a16:creationId xmlns:a16="http://schemas.microsoft.com/office/drawing/2014/main" id="{6B4DCEEF-53DD-83EC-4D8F-50068F2DB5E6}"/>
                </a:ext>
              </a:extLst>
            </p:cNvPr>
            <p:cNvSpPr txBox="1"/>
            <p:nvPr/>
          </p:nvSpPr>
          <p:spPr>
            <a:xfrm>
              <a:off x="2697481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144</a:t>
              </a:r>
              <a:endParaRPr lang="en-US" dirty="0"/>
            </a:p>
          </p:txBody>
        </p:sp>
        <p:sp>
          <p:nvSpPr>
            <p:cNvPr id="136" name="TextBox 135">
              <a:extLst>
                <a:ext uri="{FF2B5EF4-FFF2-40B4-BE49-F238E27FC236}">
                  <a16:creationId xmlns:a16="http://schemas.microsoft.com/office/drawing/2014/main" id="{13E5C2EB-6699-D188-ABB9-DF214479525C}"/>
                </a:ext>
              </a:extLst>
            </p:cNvPr>
            <p:cNvSpPr txBox="1"/>
            <p:nvPr/>
          </p:nvSpPr>
          <p:spPr>
            <a:xfrm>
              <a:off x="2103121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48</a:t>
              </a:r>
              <a:endParaRPr lang="en-US" dirty="0"/>
            </a:p>
          </p:txBody>
        </p:sp>
        <p:sp>
          <p:nvSpPr>
            <p:cNvPr id="146" name="TextBox 145">
              <a:extLst>
                <a:ext uri="{FF2B5EF4-FFF2-40B4-BE49-F238E27FC236}">
                  <a16:creationId xmlns:a16="http://schemas.microsoft.com/office/drawing/2014/main" id="{9F98EC7D-2A87-E323-55CE-3964A1D58B00}"/>
                </a:ext>
              </a:extLst>
            </p:cNvPr>
            <p:cNvSpPr txBox="1"/>
            <p:nvPr/>
          </p:nvSpPr>
          <p:spPr>
            <a:xfrm>
              <a:off x="4480561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95</a:t>
              </a:r>
              <a:endParaRPr lang="en-US" dirty="0"/>
            </a:p>
          </p:txBody>
        </p:sp>
        <p:sp>
          <p:nvSpPr>
            <p:cNvPr id="177" name="TextBox 176">
              <a:extLst>
                <a:ext uri="{FF2B5EF4-FFF2-40B4-BE49-F238E27FC236}">
                  <a16:creationId xmlns:a16="http://schemas.microsoft.com/office/drawing/2014/main" id="{6E2812C4-BD15-E0B5-B29D-69832F744DE0}"/>
                </a:ext>
              </a:extLst>
            </p:cNvPr>
            <p:cNvSpPr txBox="1"/>
            <p:nvPr/>
          </p:nvSpPr>
          <p:spPr>
            <a:xfrm>
              <a:off x="3886201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289</a:t>
              </a:r>
              <a:endParaRPr lang="en-US" dirty="0"/>
            </a:p>
          </p:txBody>
        </p:sp>
        <p:sp>
          <p:nvSpPr>
            <p:cNvPr id="190" name="TextBox 189">
              <a:extLst>
                <a:ext uri="{FF2B5EF4-FFF2-40B4-BE49-F238E27FC236}">
                  <a16:creationId xmlns:a16="http://schemas.microsoft.com/office/drawing/2014/main" id="{0225F250-B2FE-6E4F-E1A8-66BF9D23DF4A}"/>
                </a:ext>
              </a:extLst>
            </p:cNvPr>
            <p:cNvSpPr txBox="1"/>
            <p:nvPr/>
          </p:nvSpPr>
          <p:spPr>
            <a:xfrm>
              <a:off x="3291841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25</a:t>
              </a:r>
              <a:endParaRPr lang="en-US" dirty="0"/>
            </a:p>
          </p:txBody>
        </p:sp>
        <p:sp>
          <p:nvSpPr>
            <p:cNvPr id="151" name="TextBox 150">
              <a:extLst>
                <a:ext uri="{FF2B5EF4-FFF2-40B4-BE49-F238E27FC236}">
                  <a16:creationId xmlns:a16="http://schemas.microsoft.com/office/drawing/2014/main" id="{9AE3F2AB-9A8D-5A80-7E96-6D9D59AA5A14}"/>
                </a:ext>
              </a:extLst>
            </p:cNvPr>
            <p:cNvSpPr txBox="1"/>
            <p:nvPr/>
          </p:nvSpPr>
          <p:spPr>
            <a:xfrm>
              <a:off x="5074920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96</a:t>
              </a:r>
              <a:endParaRPr lang="en-US" dirty="0"/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BD8B8701-EB92-3952-B73F-0439E0B1B028}"/>
                </a:ext>
              </a:extLst>
            </p:cNvPr>
            <p:cNvSpPr txBox="1"/>
            <p:nvPr/>
          </p:nvSpPr>
          <p:spPr>
            <a:xfrm>
              <a:off x="2103121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</a:t>
              </a:r>
              <a:endParaRPr lang="en-US" dirty="0"/>
            </a:p>
          </p:txBody>
        </p:sp>
        <p:sp>
          <p:nvSpPr>
            <p:cNvPr id="180" name="TextBox 179">
              <a:extLst>
                <a:ext uri="{FF2B5EF4-FFF2-40B4-BE49-F238E27FC236}">
                  <a16:creationId xmlns:a16="http://schemas.microsoft.com/office/drawing/2014/main" id="{A8ABFB70-72A3-CCC3-3F63-6D0325312E43}"/>
                </a:ext>
              </a:extLst>
            </p:cNvPr>
            <p:cNvSpPr txBox="1"/>
            <p:nvPr/>
          </p:nvSpPr>
          <p:spPr>
            <a:xfrm>
              <a:off x="1508761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400</a:t>
              </a:r>
              <a:endParaRPr lang="en-US" dirty="0"/>
            </a:p>
          </p:txBody>
        </p:sp>
        <p:sp>
          <p:nvSpPr>
            <p:cNvPr id="196" name="TextBox 195">
              <a:extLst>
                <a:ext uri="{FF2B5EF4-FFF2-40B4-BE49-F238E27FC236}">
                  <a16:creationId xmlns:a16="http://schemas.microsoft.com/office/drawing/2014/main" id="{B22065AA-1C1F-24A6-91E3-2F9E8F8CB3FD}"/>
                </a:ext>
              </a:extLst>
            </p:cNvPr>
            <p:cNvSpPr txBox="1"/>
            <p:nvPr/>
          </p:nvSpPr>
          <p:spPr>
            <a:xfrm>
              <a:off x="5669280" y="605611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</a:t>
              </a:r>
              <a:endParaRPr lang="en-US" dirty="0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0DB9F2F0-5C24-60D5-3A6E-4A69B5421519}"/>
                </a:ext>
              </a:extLst>
            </p:cNvPr>
            <p:cNvSpPr txBox="1"/>
            <p:nvPr/>
          </p:nvSpPr>
          <p:spPr>
            <a:xfrm>
              <a:off x="6263641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90</a:t>
              </a:r>
              <a:endParaRPr lang="en-US" dirty="0"/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3DE18CBA-BFEF-8DAF-ACA5-2CEF62725166}"/>
                </a:ext>
              </a:extLst>
            </p:cNvPr>
            <p:cNvSpPr txBox="1"/>
            <p:nvPr/>
          </p:nvSpPr>
          <p:spPr>
            <a:xfrm>
              <a:off x="4480561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60</a:t>
              </a:r>
              <a:endParaRPr lang="en-US" dirty="0"/>
            </a:p>
          </p:txBody>
        </p:sp>
        <p:sp>
          <p:nvSpPr>
            <p:cNvPr id="147" name="TextBox 146">
              <a:extLst>
                <a:ext uri="{FF2B5EF4-FFF2-40B4-BE49-F238E27FC236}">
                  <a16:creationId xmlns:a16="http://schemas.microsoft.com/office/drawing/2014/main" id="{D991ECC7-4532-3D02-1364-B4796BD315FD}"/>
                </a:ext>
              </a:extLst>
            </p:cNvPr>
            <p:cNvSpPr txBox="1"/>
            <p:nvPr/>
          </p:nvSpPr>
          <p:spPr>
            <a:xfrm>
              <a:off x="1508761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98</a:t>
              </a:r>
              <a:endParaRPr lang="en-US" dirty="0"/>
            </a:p>
          </p:txBody>
        </p:sp>
        <p:sp>
          <p:nvSpPr>
            <p:cNvPr id="197" name="TextBox 196">
              <a:extLst>
                <a:ext uri="{FF2B5EF4-FFF2-40B4-BE49-F238E27FC236}">
                  <a16:creationId xmlns:a16="http://schemas.microsoft.com/office/drawing/2014/main" id="{780FCCFE-FC3E-5A22-241D-639647424DB7}"/>
                </a:ext>
              </a:extLst>
            </p:cNvPr>
            <p:cNvSpPr txBox="1"/>
            <p:nvPr/>
          </p:nvSpPr>
          <p:spPr>
            <a:xfrm>
              <a:off x="2697481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36</a:t>
              </a:r>
              <a:endParaRPr lang="en-US" dirty="0"/>
            </a:p>
          </p:txBody>
        </p: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B48D7818-32D4-EE89-EDC2-33CA5ED24358}"/>
                </a:ext>
              </a:extLst>
            </p:cNvPr>
            <p:cNvSpPr txBox="1"/>
            <p:nvPr/>
          </p:nvSpPr>
          <p:spPr>
            <a:xfrm>
              <a:off x="3291841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64</a:t>
              </a:r>
              <a:endParaRPr lang="en-US" dirty="0"/>
            </a:p>
          </p:txBody>
        </p:sp>
        <p:sp>
          <p:nvSpPr>
            <p:cNvPr id="188" name="TextBox 187">
              <a:extLst>
                <a:ext uri="{FF2B5EF4-FFF2-40B4-BE49-F238E27FC236}">
                  <a16:creationId xmlns:a16="http://schemas.microsoft.com/office/drawing/2014/main" id="{60A680E1-058E-68C8-B109-07127E6492DC}"/>
                </a:ext>
              </a:extLst>
            </p:cNvPr>
            <p:cNvSpPr txBox="1"/>
            <p:nvPr/>
          </p:nvSpPr>
          <p:spPr>
            <a:xfrm>
              <a:off x="3886201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</a:t>
              </a:r>
              <a:endParaRPr lang="en-US" dirty="0"/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1E5BC0FC-2E1D-BD6E-FDB7-E427B12412B4}"/>
                </a:ext>
              </a:extLst>
            </p:cNvPr>
            <p:cNvSpPr txBox="1"/>
            <p:nvPr/>
          </p:nvSpPr>
          <p:spPr>
            <a:xfrm>
              <a:off x="6263641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</a:t>
              </a:r>
              <a:endParaRPr lang="en-US" dirty="0"/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FA62B134-B270-799B-9331-E04CAD4462E8}"/>
                </a:ext>
              </a:extLst>
            </p:cNvPr>
            <p:cNvSpPr txBox="1"/>
            <p:nvPr/>
          </p:nvSpPr>
          <p:spPr>
            <a:xfrm>
              <a:off x="4480561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45</a:t>
              </a:r>
              <a:endParaRPr lang="en-US" dirty="0"/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66F6CE28-C863-A305-3071-0B8E70649847}"/>
                </a:ext>
              </a:extLst>
            </p:cNvPr>
            <p:cNvSpPr txBox="1"/>
            <p:nvPr/>
          </p:nvSpPr>
          <p:spPr>
            <a:xfrm>
              <a:off x="5669280" y="665047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26</a:t>
              </a:r>
              <a:endParaRPr lang="en-US" dirty="0"/>
            </a:p>
          </p:txBody>
        </p:sp>
        <p:sp>
          <p:nvSpPr>
            <p:cNvPr id="140" name="TextBox 139">
              <a:extLst>
                <a:ext uri="{FF2B5EF4-FFF2-40B4-BE49-F238E27FC236}">
                  <a16:creationId xmlns:a16="http://schemas.microsoft.com/office/drawing/2014/main" id="{2F5B35AE-E274-01F5-AA41-309EF99192F8}"/>
                </a:ext>
              </a:extLst>
            </p:cNvPr>
            <p:cNvSpPr txBox="1"/>
            <p:nvPr/>
          </p:nvSpPr>
          <p:spPr>
            <a:xfrm>
              <a:off x="2103121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81</a:t>
              </a:r>
              <a:endParaRPr lang="en-US" dirty="0"/>
            </a:p>
          </p:txBody>
        </p:sp>
        <p:sp>
          <p:nvSpPr>
            <p:cNvPr id="203" name="TextBox 202">
              <a:extLst>
                <a:ext uri="{FF2B5EF4-FFF2-40B4-BE49-F238E27FC236}">
                  <a16:creationId xmlns:a16="http://schemas.microsoft.com/office/drawing/2014/main" id="{A7AF2D55-6DCD-1278-7191-817870CD730C}"/>
                </a:ext>
              </a:extLst>
            </p:cNvPr>
            <p:cNvSpPr txBox="1"/>
            <p:nvPr/>
          </p:nvSpPr>
          <p:spPr>
            <a:xfrm>
              <a:off x="5669280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35</a:t>
              </a:r>
              <a:endParaRPr lang="en-US" dirty="0"/>
            </a:p>
          </p:txBody>
        </p:sp>
        <p:sp>
          <p:nvSpPr>
            <p:cNvPr id="126" name="TextBox 125">
              <a:extLst>
                <a:ext uri="{FF2B5EF4-FFF2-40B4-BE49-F238E27FC236}">
                  <a16:creationId xmlns:a16="http://schemas.microsoft.com/office/drawing/2014/main" id="{E79E48C2-53E4-D09E-7F4A-3D9A16623BB9}"/>
                </a:ext>
              </a:extLst>
            </p:cNvPr>
            <p:cNvSpPr txBox="1"/>
            <p:nvPr/>
          </p:nvSpPr>
          <p:spPr>
            <a:xfrm>
              <a:off x="914401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13</a:t>
              </a:r>
              <a:endParaRPr lang="en-US" dirty="0"/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6248C877-0B4D-6E04-6805-28BE8E68AE3B}"/>
                </a:ext>
              </a:extLst>
            </p:cNvPr>
            <p:cNvSpPr txBox="1"/>
            <p:nvPr/>
          </p:nvSpPr>
          <p:spPr>
            <a:xfrm>
              <a:off x="914401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101</a:t>
              </a:r>
              <a:endParaRPr lang="en-US" dirty="0"/>
            </a:p>
          </p:txBody>
        </p:sp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461BF6E2-1860-DB39-7C4B-CF49064B5CB4}"/>
                </a:ext>
              </a:extLst>
            </p:cNvPr>
            <p:cNvSpPr txBox="1"/>
            <p:nvPr/>
          </p:nvSpPr>
          <p:spPr>
            <a:xfrm>
              <a:off x="5074920" y="724483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75</a:t>
              </a:r>
              <a:endParaRPr lang="en-US" dirty="0"/>
            </a:p>
          </p:txBody>
        </p:sp>
        <p:sp>
          <p:nvSpPr>
            <p:cNvPr id="143" name="TextBox 142">
              <a:extLst>
                <a:ext uri="{FF2B5EF4-FFF2-40B4-BE49-F238E27FC236}">
                  <a16:creationId xmlns:a16="http://schemas.microsoft.com/office/drawing/2014/main" id="{091CE7B6-8E8D-8156-635F-043FDE409149}"/>
                </a:ext>
              </a:extLst>
            </p:cNvPr>
            <p:cNvSpPr txBox="1"/>
            <p:nvPr/>
          </p:nvSpPr>
          <p:spPr>
            <a:xfrm>
              <a:off x="2697481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100</a:t>
              </a:r>
              <a:endParaRPr lang="en-US" dirty="0"/>
            </a:p>
          </p:txBody>
        </p:sp>
        <p:sp>
          <p:nvSpPr>
            <p:cNvPr id="165" name="TextBox 164">
              <a:extLst>
                <a:ext uri="{FF2B5EF4-FFF2-40B4-BE49-F238E27FC236}">
                  <a16:creationId xmlns:a16="http://schemas.microsoft.com/office/drawing/2014/main" id="{F022D094-D12E-9D0A-3623-55D99DC8ACA2}"/>
                </a:ext>
              </a:extLst>
            </p:cNvPr>
            <p:cNvSpPr txBox="1"/>
            <p:nvPr/>
          </p:nvSpPr>
          <p:spPr>
            <a:xfrm>
              <a:off x="1508761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35</a:t>
              </a:r>
              <a:endParaRPr lang="en-US" dirty="0"/>
            </a:p>
          </p:txBody>
        </p:sp>
        <p:sp>
          <p:nvSpPr>
            <p:cNvPr id="199" name="TextBox 198">
              <a:extLst>
                <a:ext uri="{FF2B5EF4-FFF2-40B4-BE49-F238E27FC236}">
                  <a16:creationId xmlns:a16="http://schemas.microsoft.com/office/drawing/2014/main" id="{E9AD9266-D24C-DD15-DCDC-388191FB959E}"/>
                </a:ext>
              </a:extLst>
            </p:cNvPr>
            <p:cNvSpPr txBox="1"/>
            <p:nvPr/>
          </p:nvSpPr>
          <p:spPr>
            <a:xfrm>
              <a:off x="3291841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64</a:t>
              </a:r>
              <a:endParaRPr lang="en-US" dirty="0"/>
            </a:p>
          </p:txBody>
        </p:sp>
        <p:sp>
          <p:nvSpPr>
            <p:cNvPr id="200" name="TextBox 199">
              <a:extLst>
                <a:ext uri="{FF2B5EF4-FFF2-40B4-BE49-F238E27FC236}">
                  <a16:creationId xmlns:a16="http://schemas.microsoft.com/office/drawing/2014/main" id="{59213F82-ED4A-58C4-2872-88487635194D}"/>
                </a:ext>
              </a:extLst>
            </p:cNvPr>
            <p:cNvSpPr txBox="1"/>
            <p:nvPr/>
          </p:nvSpPr>
          <p:spPr>
            <a:xfrm>
              <a:off x="3886201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10</a:t>
              </a:r>
              <a:endParaRPr lang="en-US" dirty="0"/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64AA3501-4D63-E3DF-1C7A-9A3DAC22B5B9}"/>
                </a:ext>
              </a:extLst>
            </p:cNvPr>
            <p:cNvSpPr txBox="1"/>
            <p:nvPr/>
          </p:nvSpPr>
          <p:spPr>
            <a:xfrm>
              <a:off x="4480561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35</a:t>
              </a:r>
              <a:endParaRPr lang="en-US" dirty="0"/>
            </a:p>
          </p:txBody>
        </p:sp>
        <p:sp>
          <p:nvSpPr>
            <p:cNvPr id="138" name="TextBox 137">
              <a:extLst>
                <a:ext uri="{FF2B5EF4-FFF2-40B4-BE49-F238E27FC236}">
                  <a16:creationId xmlns:a16="http://schemas.microsoft.com/office/drawing/2014/main" id="{1BCF7CF5-51E6-060A-6362-AF474D9AD21A}"/>
                </a:ext>
              </a:extLst>
            </p:cNvPr>
            <p:cNvSpPr txBox="1"/>
            <p:nvPr/>
          </p:nvSpPr>
          <p:spPr>
            <a:xfrm>
              <a:off x="5074920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65</a:t>
              </a:r>
              <a:endParaRPr lang="en-US" dirty="0"/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83A6D9BA-1BA5-6DC8-1411-26A58845F5C0}"/>
                </a:ext>
              </a:extLst>
            </p:cNvPr>
            <p:cNvSpPr txBox="1"/>
            <p:nvPr/>
          </p:nvSpPr>
          <p:spPr>
            <a:xfrm>
              <a:off x="5669280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65</a:t>
              </a:r>
              <a:endParaRPr lang="en-US" dirty="0"/>
            </a:p>
          </p:txBody>
        </p:sp>
        <p:sp>
          <p:nvSpPr>
            <p:cNvPr id="144" name="TextBox 143">
              <a:extLst>
                <a:ext uri="{FF2B5EF4-FFF2-40B4-BE49-F238E27FC236}">
                  <a16:creationId xmlns:a16="http://schemas.microsoft.com/office/drawing/2014/main" id="{F248DF7A-5C54-6B76-C168-2388B5677A13}"/>
                </a:ext>
              </a:extLst>
            </p:cNvPr>
            <p:cNvSpPr txBox="1"/>
            <p:nvPr/>
          </p:nvSpPr>
          <p:spPr>
            <a:xfrm>
              <a:off x="6263641" y="7839193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82</a:t>
              </a:r>
              <a:endParaRPr lang="en-US" dirty="0"/>
            </a:p>
          </p:txBody>
        </p:sp>
      </p:grpSp>
      <p:sp>
        <p:nvSpPr>
          <p:cNvPr id="7" name="TextBox 6">
            <a:extLst>
              <a:ext uri="{FF2B5EF4-FFF2-40B4-BE49-F238E27FC236}">
                <a16:creationId xmlns:a16="http://schemas.microsoft.com/office/drawing/2014/main" id="{E7AC6712-3D97-27AA-7DD6-9AE8CE272069}"/>
              </a:ext>
            </a:extLst>
          </p:cNvPr>
          <p:cNvSpPr txBox="1"/>
          <p:nvPr/>
        </p:nvSpPr>
        <p:spPr>
          <a:xfrm>
            <a:off x="696191" y="1665158"/>
            <a:ext cx="638001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entury Gothic" panose="020B0502020202020204" pitchFamily="34" charset="0"/>
              </a:rPr>
              <a:t>Color in each square in the grid below that contains a perfect square. </a:t>
            </a:r>
          </a:p>
        </p:txBody>
      </p:sp>
      <p:sp>
        <p:nvSpPr>
          <p:cNvPr id="8" name="TextBox 21 M">
            <a:extLst>
              <a:ext uri="{FF2B5EF4-FFF2-40B4-BE49-F238E27FC236}">
                <a16:creationId xmlns:a16="http://schemas.microsoft.com/office/drawing/2014/main" id="{9C47B68E-F5E1-1994-8A58-6150B41253D5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18650" y="9341765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9" name="Picture 8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FC9CDCAA-CCE4-F4EA-B4D8-523069001D01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03913"/>
            <a:ext cx="2286993" cy="30131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544191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6"/>
  <p:tag name="RESULT" val="slide-257-6"/>
  <p:tag name="SLIDES" val="1,2,3,4,5,6,7,8,9,10,11,12,13,14,15,16,17,18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7"/>
  <p:tag name="RESULT" val="slide-257-7"/>
  <p:tag name="SLIDES" val="1,2,3,4,5,6,7,8,9,10,11,12,13,14,15,16,17,18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131</Words>
  <Application>Microsoft Office PowerPoint</Application>
  <PresentationFormat>Custom</PresentationFormat>
  <Paragraphs>104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2025-06-11T17:02:50Z</dcterms:created>
  <dcterms:modified xsi:type="dcterms:W3CDTF">2025-06-11T17:04:33Z</dcterms:modified>
</cp:coreProperties>
</file>

<file path=docProps/thumbnail.jpeg>
</file>