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2031CA3-3FA8-4502-AE42-8C34648EEA4C}"/>
    <pc:docChg chg="delSld">
      <pc:chgData name="Sarah Carter" userId="4b4e2a7e9c42e1b2" providerId="LiveId" clId="{12031CA3-3FA8-4502-AE42-8C34648EEA4C}" dt="2025-06-11T16:24:05.778" v="0" actId="2696"/>
      <pc:docMkLst>
        <pc:docMk/>
      </pc:docMkLst>
      <pc:sldChg chg="del">
        <pc:chgData name="Sarah Carter" userId="4b4e2a7e9c42e1b2" providerId="LiveId" clId="{12031CA3-3FA8-4502-AE42-8C34648EEA4C}" dt="2025-06-11T16:24:05.778" v="0" actId="2696"/>
        <pc:sldMkLst>
          <pc:docMk/>
          <pc:sldMk cId="2337022150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2A9E4-B142-CC86-079D-157778644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8282CF-E300-DE07-83EA-A6A1802219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21540-FAB5-AA9B-8775-322B64721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C11FD-D371-1134-D1C0-FB470D23B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2B336-BFD3-4780-30C3-D85CD45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6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F39DD-D9EC-626E-94B7-ED78AC629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064CE0-C05C-CD0C-0EA8-6182EFAB1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326E6-D4DB-F9D7-3962-81C6950A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B96C4-034D-A229-119B-CC0AF5B1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52C31-145A-75F8-2BFD-FAFB8DAEE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866F74-8F3C-FB81-3684-D7AB497DE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77298F-B071-7752-85DE-A309E231E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DABD8-3A5C-DC1B-2709-5595B211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4A6CE-938E-60D5-0165-C6135672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1DF02-DDF8-F2F7-44B6-C3CFCFF7D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2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D7F7F-66C0-752E-9279-CFD5D126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9F878-F0CD-8BBD-4004-FF282B18B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B7344-4694-78E4-D412-2C42CCC6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D9811-0A9F-0B61-E3F5-ACE4BF17A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B2B40-CD9D-BF46-9010-8A3CE5A5A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9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D5A4C-573C-256B-4375-7D1AD53F5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98B82-1182-0936-4914-B9EB6EB21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24693-0152-9A3E-C786-D8CCA8E23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65582-2012-D1FC-09BA-5FD0BF9B7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EAF36-B9A9-30BA-79CD-6989AE05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1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E4E35-B644-DBDF-2C6F-4AE05716A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F100D-43BF-588F-2C54-F40883C4C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5EA5D-F789-8059-0A8F-B8435A503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9519D-837E-B113-70B3-7C8C8A9D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9C8E7-A45E-6FAC-1E16-75E292B5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1AE14-9AEB-99EF-691E-99C096E54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D6A66-50C3-9DBC-CE6F-D8567965F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1C89A-01ED-4475-770F-9DB57351C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347577-BD59-A8B3-5F44-CABA6215E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04C24D-F726-7CE1-7330-0EB26CD11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672D14-E78F-84E3-6CD1-7D550059C6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B78203-BA1C-C8E6-1077-C0AC1220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6232DE-CBB1-2206-FFBC-03CE488AE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64DA43-0DEE-6ECB-C88D-D285246A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8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C83C1-CEB6-DA46-1C02-D1BA2BE6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F1AD5-1064-B68B-D8EB-A2D69E47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35768-EC71-6B5D-0B5E-D9FF9DABF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7FFB4-3E24-C6D4-5C96-8F9E53DF3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2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E971A8-7F03-A8FC-2E85-CFE1C1ABC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DB493D-220D-607E-F01B-6E4304C17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ABCCD7-A13A-677D-CAE6-8C7BE4E8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1D126-2DF2-6768-54F6-14DD06F4C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F8701-F438-1830-85AF-0ABDF5BFA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C2A91-DB88-5D44-AD3F-EA5DB5D77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1448DF-0CC4-319F-9A6D-29BA1D1E9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15A06-4B13-B3F2-936F-A9E5623A8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30D90-61D4-3BEA-6AA0-E3E639A43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7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EC6B-4259-F35A-77C4-79FC88924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3DA2E3-CFF4-EB4B-FA65-55FDD5958A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518F3-CCC0-BA1D-9189-1B4FE67B2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11700-20F8-8379-5851-06583D634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97D28-31AE-9BC2-F4AF-F894A28E9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43442-5A29-2593-4822-56B1142BB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06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4883AE-015F-08E1-5FEA-2A2AFC258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288D3-2336-4A1E-4DAB-C9238BD4F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592FD-940A-01A2-CD10-F4ED5D163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7968-179C-42FD-8DB6-374C58C9FFE1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C6E7-FF29-9DD7-1732-0DF270E1E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B9BCE-5DFA-3535-8D79-A3A3422652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1D5A76-C3C9-4347-89AA-FB86B8CB7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3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095B44-767A-61C7-645D-473C7953D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DB7A7C-D767-7702-3E23-8DB913495111}"/>
              </a:ext>
            </a:extLst>
          </p:cNvPr>
          <p:cNvSpPr txBox="1"/>
          <p:nvPr/>
        </p:nvSpPr>
        <p:spPr>
          <a:xfrm>
            <a:off x="796637" y="568036"/>
            <a:ext cx="617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COLOR BY CLASSIFICATION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3CD00-37A6-A2D3-0505-20828C258264}"/>
              </a:ext>
            </a:extLst>
          </p:cNvPr>
          <p:cNvSpPr txBox="1"/>
          <p:nvPr/>
        </p:nvSpPr>
        <p:spPr>
          <a:xfrm>
            <a:off x="796636" y="752702"/>
            <a:ext cx="6179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PRIME NUMBERS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B19768C-95BF-5C7A-4F04-52526060A6F3}"/>
              </a:ext>
            </a:extLst>
          </p:cNvPr>
          <p:cNvGrpSpPr/>
          <p:nvPr/>
        </p:nvGrpSpPr>
        <p:grpSpPr>
          <a:xfrm>
            <a:off x="914401" y="2375839"/>
            <a:ext cx="5943600" cy="5943599"/>
            <a:chOff x="914401" y="2375839"/>
            <a:chExt cx="5943600" cy="594359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11DF1E-65F2-849A-78CB-6B486A5B6CE8}"/>
                </a:ext>
              </a:extLst>
            </p:cNvPr>
            <p:cNvSpPr txBox="1"/>
            <p:nvPr/>
          </p:nvSpPr>
          <p:spPr>
            <a:xfrm>
              <a:off x="91440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94</a:t>
              </a:r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DA3C4F1-92B8-6060-B036-810970867046}"/>
                </a:ext>
              </a:extLst>
            </p:cNvPr>
            <p:cNvSpPr txBox="1"/>
            <p:nvPr/>
          </p:nvSpPr>
          <p:spPr>
            <a:xfrm>
              <a:off x="150876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107</a:t>
              </a:r>
              <a:endParaRPr lang="en-US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7B0B752-14BC-959A-8EBD-D3BF04E36BC5}"/>
                </a:ext>
              </a:extLst>
            </p:cNvPr>
            <p:cNvSpPr txBox="1"/>
            <p:nvPr/>
          </p:nvSpPr>
          <p:spPr>
            <a:xfrm>
              <a:off x="210312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80</a:t>
              </a:r>
              <a:endParaRPr lang="en-US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80707452-3B95-421C-023A-88906725E3AD}"/>
                </a:ext>
              </a:extLst>
            </p:cNvPr>
            <p:cNvSpPr txBox="1"/>
            <p:nvPr/>
          </p:nvSpPr>
          <p:spPr>
            <a:xfrm>
              <a:off x="269748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31</a:t>
              </a:r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B3A94DA-16DE-166C-E2E6-4642AEF3F16B}"/>
                </a:ext>
              </a:extLst>
            </p:cNvPr>
            <p:cNvSpPr txBox="1"/>
            <p:nvPr/>
          </p:nvSpPr>
          <p:spPr>
            <a:xfrm>
              <a:off x="329184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44</a:t>
              </a:r>
              <a:endParaRPr lang="en-US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35D84D66-B290-3116-B61E-53A0F51F0498}"/>
                </a:ext>
              </a:extLst>
            </p:cNvPr>
            <p:cNvSpPr txBox="1"/>
            <p:nvPr/>
          </p:nvSpPr>
          <p:spPr>
            <a:xfrm>
              <a:off x="388620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104</a:t>
              </a:r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C908AA2-DA65-E470-072E-F7EE6FB109A2}"/>
                </a:ext>
              </a:extLst>
            </p:cNvPr>
            <p:cNvSpPr txBox="1"/>
            <p:nvPr/>
          </p:nvSpPr>
          <p:spPr>
            <a:xfrm>
              <a:off x="507492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102</a:t>
              </a:r>
              <a:endParaRPr lang="en-US" dirty="0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11E04477-15AA-F8C4-22BA-66B85187681C}"/>
                </a:ext>
              </a:extLst>
            </p:cNvPr>
            <p:cNvSpPr txBox="1"/>
            <p:nvPr/>
          </p:nvSpPr>
          <p:spPr>
            <a:xfrm>
              <a:off x="4480561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149</a:t>
              </a:r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BA9B19C-A548-EF13-D40C-1FE7C443B36E}"/>
                </a:ext>
              </a:extLst>
            </p:cNvPr>
            <p:cNvSpPr txBox="1"/>
            <p:nvPr/>
          </p:nvSpPr>
          <p:spPr>
            <a:xfrm>
              <a:off x="566928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47</a:t>
              </a:r>
              <a:endParaRPr lang="en-US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4EA7C8D2-E552-4D59-C6DE-687693CEAE16}"/>
                </a:ext>
              </a:extLst>
            </p:cNvPr>
            <p:cNvSpPr txBox="1"/>
            <p:nvPr/>
          </p:nvSpPr>
          <p:spPr>
            <a:xfrm>
              <a:off x="6263640" y="237583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95</a:t>
              </a:r>
              <a:endParaRPr lang="en-US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8589D79-790E-8019-C7CC-BD5AFD3CE602}"/>
                </a:ext>
              </a:extLst>
            </p:cNvPr>
            <p:cNvSpPr txBox="1"/>
            <p:nvPr/>
          </p:nvSpPr>
          <p:spPr>
            <a:xfrm>
              <a:off x="91440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</a:t>
              </a:r>
              <a:endParaRPr lang="en-US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FF213A9-DF09-8CA5-AF19-2D9292EB52BF}"/>
                </a:ext>
              </a:extLst>
            </p:cNvPr>
            <p:cNvSpPr txBox="1"/>
            <p:nvPr/>
          </p:nvSpPr>
          <p:spPr>
            <a:xfrm>
              <a:off x="210312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115</a:t>
              </a:r>
              <a:endParaRPr lang="en-US" dirty="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7F83ED5B-2148-E782-5F78-CDDB1A862735}"/>
                </a:ext>
              </a:extLst>
            </p:cNvPr>
            <p:cNvSpPr txBox="1"/>
            <p:nvPr/>
          </p:nvSpPr>
          <p:spPr>
            <a:xfrm>
              <a:off x="150876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53</a:t>
              </a:r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A2A8D720-0E97-E661-F556-03228B8E9BFD}"/>
                </a:ext>
              </a:extLst>
            </p:cNvPr>
            <p:cNvSpPr txBox="1"/>
            <p:nvPr/>
          </p:nvSpPr>
          <p:spPr>
            <a:xfrm>
              <a:off x="269748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105</a:t>
              </a:r>
              <a:endParaRPr lang="en-US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D7B73A97-AE22-0EC4-E5BF-380185CD8B82}"/>
                </a:ext>
              </a:extLst>
            </p:cNvPr>
            <p:cNvSpPr txBox="1"/>
            <p:nvPr/>
          </p:nvSpPr>
          <p:spPr>
            <a:xfrm>
              <a:off x="448056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116</a:t>
              </a:r>
              <a:endParaRPr lang="en-US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2343923F-A081-7D88-2D98-7318C92E7F6F}"/>
                </a:ext>
              </a:extLst>
            </p:cNvPr>
            <p:cNvSpPr txBox="1"/>
            <p:nvPr/>
          </p:nvSpPr>
          <p:spPr>
            <a:xfrm>
              <a:off x="329184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91B3FF77-1611-2B86-56F4-B45823BBC19B}"/>
                </a:ext>
              </a:extLst>
            </p:cNvPr>
            <p:cNvSpPr txBox="1"/>
            <p:nvPr/>
          </p:nvSpPr>
          <p:spPr>
            <a:xfrm>
              <a:off x="5074920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</a:t>
              </a:r>
              <a:endParaRPr lang="en-US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38A4C87-8E29-F151-8BBE-FA1F9895B4DB}"/>
                </a:ext>
              </a:extLst>
            </p:cNvPr>
            <p:cNvSpPr txBox="1"/>
            <p:nvPr/>
          </p:nvSpPr>
          <p:spPr>
            <a:xfrm>
              <a:off x="3886201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137</a:t>
              </a:r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1D2D31A-974F-F937-C1C1-7F62A6BC472E}"/>
                </a:ext>
              </a:extLst>
            </p:cNvPr>
            <p:cNvSpPr txBox="1"/>
            <p:nvPr/>
          </p:nvSpPr>
          <p:spPr>
            <a:xfrm>
              <a:off x="6263640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51</a:t>
              </a:r>
              <a:endParaRPr lang="en-US" dirty="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35DA85D-36EC-9DB0-6650-5C95CF424898}"/>
                </a:ext>
              </a:extLst>
            </p:cNvPr>
            <p:cNvSpPr txBox="1"/>
            <p:nvPr/>
          </p:nvSpPr>
          <p:spPr>
            <a:xfrm>
              <a:off x="5669280" y="297019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</a:t>
              </a:r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88942263-9FC3-7A01-4740-423A974F5C5B}"/>
                </a:ext>
              </a:extLst>
            </p:cNvPr>
            <p:cNvSpPr txBox="1"/>
            <p:nvPr/>
          </p:nvSpPr>
          <p:spPr>
            <a:xfrm>
              <a:off x="91440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74</a:t>
              </a:r>
              <a:endParaRPr lang="en-US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E7BEFF2-FAB2-4E57-8AF5-24636113B37D}"/>
                </a:ext>
              </a:extLst>
            </p:cNvPr>
            <p:cNvSpPr txBox="1"/>
            <p:nvPr/>
          </p:nvSpPr>
          <p:spPr>
            <a:xfrm>
              <a:off x="150876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102</a:t>
              </a:r>
              <a:endParaRPr lang="en-US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507A9BA4-F8FB-8284-D96B-74298E05379D}"/>
                </a:ext>
              </a:extLst>
            </p:cNvPr>
            <p:cNvSpPr txBox="1"/>
            <p:nvPr/>
          </p:nvSpPr>
          <p:spPr>
            <a:xfrm>
              <a:off x="269748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131</a:t>
              </a:r>
              <a:endParaRPr lang="en-US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E5B0959-9B82-5D56-0DD4-9D51610D2A7B}"/>
                </a:ext>
              </a:extLst>
            </p:cNvPr>
            <p:cNvSpPr txBox="1"/>
            <p:nvPr/>
          </p:nvSpPr>
          <p:spPr>
            <a:xfrm>
              <a:off x="210312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41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F2EA7F-7693-4216-CAAA-8143F4CEF1F7}"/>
                </a:ext>
              </a:extLst>
            </p:cNvPr>
            <p:cNvSpPr txBox="1"/>
            <p:nvPr/>
          </p:nvSpPr>
          <p:spPr>
            <a:xfrm>
              <a:off x="448056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67</a:t>
              </a:r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2F8CB8D-2ADE-C124-570C-007D395BAD9E}"/>
                </a:ext>
              </a:extLst>
            </p:cNvPr>
            <p:cNvSpPr txBox="1"/>
            <p:nvPr/>
          </p:nvSpPr>
          <p:spPr>
            <a:xfrm>
              <a:off x="5669280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39</a:t>
              </a:r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986F307-B1FE-251D-EFAA-039DF6EEDD7E}"/>
                </a:ext>
              </a:extLst>
            </p:cNvPr>
            <p:cNvSpPr txBox="1"/>
            <p:nvPr/>
          </p:nvSpPr>
          <p:spPr>
            <a:xfrm>
              <a:off x="6263640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40</a:t>
              </a:r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284747F-8AD2-22FA-0E20-27D7E5C48C28}"/>
                </a:ext>
              </a:extLst>
            </p:cNvPr>
            <p:cNvSpPr txBox="1"/>
            <p:nvPr/>
          </p:nvSpPr>
          <p:spPr>
            <a:xfrm>
              <a:off x="91440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111</a:t>
              </a:r>
              <a:endParaRPr lang="en-US" dirty="0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FA34A8E2-00AD-200E-1BBA-01425A525EA0}"/>
                </a:ext>
              </a:extLst>
            </p:cNvPr>
            <p:cNvSpPr txBox="1"/>
            <p:nvPr/>
          </p:nvSpPr>
          <p:spPr>
            <a:xfrm>
              <a:off x="150876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70</a:t>
              </a:r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F4DCA05-0735-04A0-5017-CC19F28D7645}"/>
                </a:ext>
              </a:extLst>
            </p:cNvPr>
            <p:cNvSpPr txBox="1"/>
            <p:nvPr/>
          </p:nvSpPr>
          <p:spPr>
            <a:xfrm>
              <a:off x="388620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71</a:t>
              </a:r>
              <a:endParaRPr lang="en-US" dirty="0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EFBEAB21-586F-8450-34FA-D0902D42A934}"/>
                </a:ext>
              </a:extLst>
            </p:cNvPr>
            <p:cNvSpPr txBox="1"/>
            <p:nvPr/>
          </p:nvSpPr>
          <p:spPr>
            <a:xfrm>
              <a:off x="5074920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18ADDE3D-9F0A-D492-7874-0571F5498209}"/>
                </a:ext>
              </a:extLst>
            </p:cNvPr>
            <p:cNvSpPr txBox="1"/>
            <p:nvPr/>
          </p:nvSpPr>
          <p:spPr>
            <a:xfrm>
              <a:off x="3291841" y="356455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149</a:t>
              </a:r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2187D3F-E4EE-9C7C-ED7B-1CFDEBB0EDD1}"/>
                </a:ext>
              </a:extLst>
            </p:cNvPr>
            <p:cNvSpPr txBox="1"/>
            <p:nvPr/>
          </p:nvSpPr>
          <p:spPr>
            <a:xfrm>
              <a:off x="210312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81</a:t>
              </a:r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9E7D0A0-6EB4-757E-183F-CD0C1EA57B7E}"/>
                </a:ext>
              </a:extLst>
            </p:cNvPr>
            <p:cNvSpPr txBox="1"/>
            <p:nvPr/>
          </p:nvSpPr>
          <p:spPr>
            <a:xfrm>
              <a:off x="5074920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129</a:t>
              </a:r>
              <a:endParaRPr lang="en-US" dirty="0"/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8B0629C-A001-086E-F06D-07BC1E558DB8}"/>
                </a:ext>
              </a:extLst>
            </p:cNvPr>
            <p:cNvSpPr txBox="1"/>
            <p:nvPr/>
          </p:nvSpPr>
          <p:spPr>
            <a:xfrm>
              <a:off x="329184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21003E0-8E82-03C5-BABA-08183AD78760}"/>
                </a:ext>
              </a:extLst>
            </p:cNvPr>
            <p:cNvSpPr txBox="1"/>
            <p:nvPr/>
          </p:nvSpPr>
          <p:spPr>
            <a:xfrm>
              <a:off x="5669280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</a:t>
              </a:r>
              <a:endParaRPr lang="en-US" dirty="0"/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27177704-AADA-C077-CC7D-B6DDAE37B066}"/>
                </a:ext>
              </a:extLst>
            </p:cNvPr>
            <p:cNvSpPr txBox="1"/>
            <p:nvPr/>
          </p:nvSpPr>
          <p:spPr>
            <a:xfrm>
              <a:off x="269748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17</a:t>
              </a:r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ACF618E1-F6C0-A83C-39F2-DA3ED15BD1D9}"/>
                </a:ext>
              </a:extLst>
            </p:cNvPr>
            <p:cNvSpPr txBox="1"/>
            <p:nvPr/>
          </p:nvSpPr>
          <p:spPr>
            <a:xfrm>
              <a:off x="6263640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75</a:t>
              </a:r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459819EA-1CA0-FA6E-E6CB-B3D5E32458FF}"/>
                </a:ext>
              </a:extLst>
            </p:cNvPr>
            <p:cNvSpPr txBox="1"/>
            <p:nvPr/>
          </p:nvSpPr>
          <p:spPr>
            <a:xfrm>
              <a:off x="91440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20</a:t>
              </a:r>
              <a:endParaRPr lang="en-US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6564B02-7C60-0CC3-0BC6-3E1891425973}"/>
                </a:ext>
              </a:extLst>
            </p:cNvPr>
            <p:cNvSpPr txBox="1"/>
            <p:nvPr/>
          </p:nvSpPr>
          <p:spPr>
            <a:xfrm>
              <a:off x="388620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</a:t>
              </a:r>
              <a:endParaRPr lang="en-US" dirty="0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EF600BE-F20F-DB7D-18A6-154DC1160898}"/>
                </a:ext>
              </a:extLst>
            </p:cNvPr>
            <p:cNvSpPr txBox="1"/>
            <p:nvPr/>
          </p:nvSpPr>
          <p:spPr>
            <a:xfrm>
              <a:off x="4480561" y="415891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</a:t>
              </a:r>
              <a:endParaRPr lang="en-US" dirty="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EDAD41B-4BC3-B970-64BA-60AB5B2F42BB}"/>
                </a:ext>
              </a:extLst>
            </p:cNvPr>
            <p:cNvSpPr txBox="1"/>
            <p:nvPr/>
          </p:nvSpPr>
          <p:spPr>
            <a:xfrm>
              <a:off x="626364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</a:t>
              </a:r>
              <a:endParaRPr lang="en-US" dirty="0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CF80AE9-406A-3C3D-C469-68DB8BD7773B}"/>
                </a:ext>
              </a:extLst>
            </p:cNvPr>
            <p:cNvSpPr txBox="1"/>
            <p:nvPr/>
          </p:nvSpPr>
          <p:spPr>
            <a:xfrm>
              <a:off x="150876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54</a:t>
              </a:r>
              <a:endParaRPr lang="en-US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EC2B2FF-CE04-C4DC-A1C2-9AFBA71BE8C4}"/>
                </a:ext>
              </a:extLst>
            </p:cNvPr>
            <p:cNvSpPr txBox="1"/>
            <p:nvPr/>
          </p:nvSpPr>
          <p:spPr>
            <a:xfrm>
              <a:off x="150876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31</a:t>
              </a:r>
              <a:endParaRPr lang="en-US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35504622-5F7F-F12C-9014-2C76DC1184BA}"/>
                </a:ext>
              </a:extLst>
            </p:cNvPr>
            <p:cNvSpPr txBox="1"/>
            <p:nvPr/>
          </p:nvSpPr>
          <p:spPr>
            <a:xfrm>
              <a:off x="329184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89</a:t>
              </a:r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D6D620B-A10F-B7C1-9579-0243709E134F}"/>
                </a:ext>
              </a:extLst>
            </p:cNvPr>
            <p:cNvSpPr txBox="1"/>
            <p:nvPr/>
          </p:nvSpPr>
          <p:spPr>
            <a:xfrm>
              <a:off x="210312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127</a:t>
              </a:r>
              <a:endParaRPr lang="en-US" dirty="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1804356B-177E-39F5-54AF-B95B17A8B634}"/>
                </a:ext>
              </a:extLst>
            </p:cNvPr>
            <p:cNvSpPr txBox="1"/>
            <p:nvPr/>
          </p:nvSpPr>
          <p:spPr>
            <a:xfrm>
              <a:off x="388620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</a:t>
              </a:r>
              <a:endParaRPr lang="en-US" dirty="0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BA9786FA-CEDD-6285-6C17-D8971DE95E1C}"/>
                </a:ext>
              </a:extLst>
            </p:cNvPr>
            <p:cNvSpPr txBox="1"/>
            <p:nvPr/>
          </p:nvSpPr>
          <p:spPr>
            <a:xfrm>
              <a:off x="269748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57</a:t>
              </a:r>
              <a:endParaRPr lang="en-US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BEF7CFA5-08F5-FBD6-06A7-1F3EA12CD0F2}"/>
                </a:ext>
              </a:extLst>
            </p:cNvPr>
            <p:cNvSpPr txBox="1"/>
            <p:nvPr/>
          </p:nvSpPr>
          <p:spPr>
            <a:xfrm>
              <a:off x="4480561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31</a:t>
              </a:r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875E4D8-D741-5D46-79C5-739B2B9CC1DE}"/>
                </a:ext>
              </a:extLst>
            </p:cNvPr>
            <p:cNvSpPr txBox="1"/>
            <p:nvPr/>
          </p:nvSpPr>
          <p:spPr>
            <a:xfrm>
              <a:off x="210312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</a:t>
              </a:r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F2173F22-AD05-1976-6F0B-55E80FED750D}"/>
                </a:ext>
              </a:extLst>
            </p:cNvPr>
            <p:cNvSpPr txBox="1"/>
            <p:nvPr/>
          </p:nvSpPr>
          <p:spPr>
            <a:xfrm>
              <a:off x="91440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73</a:t>
              </a:r>
              <a:endParaRPr lang="en-US" dirty="0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907E765A-C370-79E0-C995-B72AA614BDA7}"/>
                </a:ext>
              </a:extLst>
            </p:cNvPr>
            <p:cNvSpPr txBox="1"/>
            <p:nvPr/>
          </p:nvSpPr>
          <p:spPr>
            <a:xfrm>
              <a:off x="507492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41</a:t>
              </a:r>
              <a:endParaRPr lang="en-US" dirty="0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8C9E8F56-E424-CC65-B762-78D5AF6E36F4}"/>
                </a:ext>
              </a:extLst>
            </p:cNvPr>
            <p:cNvSpPr txBox="1"/>
            <p:nvPr/>
          </p:nvSpPr>
          <p:spPr>
            <a:xfrm>
              <a:off x="5669280" y="4753279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71</a:t>
              </a:r>
              <a:endParaRPr lang="en-US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1644B1E9-E0D0-654B-B8F3-658578DC5CC2}"/>
                </a:ext>
              </a:extLst>
            </p:cNvPr>
            <p:cNvSpPr txBox="1"/>
            <p:nvPr/>
          </p:nvSpPr>
          <p:spPr>
            <a:xfrm>
              <a:off x="5669280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26</a:t>
              </a:r>
              <a:endParaRPr lang="en-US" dirty="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3AF446C3-6DA2-352A-95F3-178F1F7DC94D}"/>
                </a:ext>
              </a:extLst>
            </p:cNvPr>
            <p:cNvSpPr txBox="1"/>
            <p:nvPr/>
          </p:nvSpPr>
          <p:spPr>
            <a:xfrm>
              <a:off x="150876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57</a:t>
              </a:r>
              <a:endParaRPr lang="en-US" dirty="0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6D3898AE-8A12-9FC4-0F56-4B01C887569F}"/>
                </a:ext>
              </a:extLst>
            </p:cNvPr>
            <p:cNvSpPr txBox="1"/>
            <p:nvPr/>
          </p:nvSpPr>
          <p:spPr>
            <a:xfrm>
              <a:off x="329184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7E2655A0-3635-5C3E-A4E3-FE6057515537}"/>
                </a:ext>
              </a:extLst>
            </p:cNvPr>
            <p:cNvSpPr txBox="1"/>
            <p:nvPr/>
          </p:nvSpPr>
          <p:spPr>
            <a:xfrm>
              <a:off x="448056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89</a:t>
              </a:r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BF6E027-6FE9-B211-247B-9C76BEB91685}"/>
                </a:ext>
              </a:extLst>
            </p:cNvPr>
            <p:cNvSpPr txBox="1"/>
            <p:nvPr/>
          </p:nvSpPr>
          <p:spPr>
            <a:xfrm>
              <a:off x="626364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53</a:t>
              </a:r>
              <a:endParaRPr lang="en-US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A38E130F-05B9-E03E-6F4F-E5D51AC5BEBA}"/>
                </a:ext>
              </a:extLst>
            </p:cNvPr>
            <p:cNvSpPr txBox="1"/>
            <p:nvPr/>
          </p:nvSpPr>
          <p:spPr>
            <a:xfrm>
              <a:off x="269748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137</a:t>
              </a:r>
              <a:endParaRPr lang="en-US" dirty="0"/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D1BCAE6E-3CC4-3D07-C41E-AFA6CDCBECB3}"/>
                </a:ext>
              </a:extLst>
            </p:cNvPr>
            <p:cNvSpPr txBox="1"/>
            <p:nvPr/>
          </p:nvSpPr>
          <p:spPr>
            <a:xfrm>
              <a:off x="3886201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881FB973-AE98-9158-3635-45695FC0ED10}"/>
                </a:ext>
              </a:extLst>
            </p:cNvPr>
            <p:cNvSpPr txBox="1"/>
            <p:nvPr/>
          </p:nvSpPr>
          <p:spPr>
            <a:xfrm>
              <a:off x="5074920" y="534763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4A18F7B7-3A0A-E748-4566-5185C34A4F95}"/>
                </a:ext>
              </a:extLst>
            </p:cNvPr>
            <p:cNvSpPr txBox="1"/>
            <p:nvPr/>
          </p:nvSpPr>
          <p:spPr>
            <a:xfrm>
              <a:off x="210312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53</a:t>
              </a:r>
              <a:endParaRPr lang="en-US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B61D5DE-BF21-7E94-ECCD-F8FF23D1DC9F}"/>
                </a:ext>
              </a:extLst>
            </p:cNvPr>
            <p:cNvSpPr txBox="1"/>
            <p:nvPr/>
          </p:nvSpPr>
          <p:spPr>
            <a:xfrm>
              <a:off x="91440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83</a:t>
              </a:r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51AC096-9B8C-A1F9-A6BD-E7187D59B59F}"/>
                </a:ext>
              </a:extLst>
            </p:cNvPr>
            <p:cNvSpPr txBox="1"/>
            <p:nvPr/>
          </p:nvSpPr>
          <p:spPr>
            <a:xfrm>
              <a:off x="388620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83</a:t>
              </a:r>
              <a:endParaRPr lang="en-US" dirty="0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F227AD26-A7C9-B046-8904-FEAEDB34E114}"/>
                </a:ext>
              </a:extLst>
            </p:cNvPr>
            <p:cNvSpPr txBox="1"/>
            <p:nvPr/>
          </p:nvSpPr>
          <p:spPr>
            <a:xfrm>
              <a:off x="5669280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15</a:t>
              </a:r>
              <a:endParaRPr lang="en-US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E3C6172-F90A-36C9-99DE-D4E422EC3CD5}"/>
                </a:ext>
              </a:extLst>
            </p:cNvPr>
            <p:cNvSpPr txBox="1"/>
            <p:nvPr/>
          </p:nvSpPr>
          <p:spPr>
            <a:xfrm>
              <a:off x="269748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</a:t>
              </a:r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EAF2148-C466-45B2-E934-7C77DB1ABE09}"/>
                </a:ext>
              </a:extLst>
            </p:cNvPr>
            <p:cNvSpPr txBox="1"/>
            <p:nvPr/>
          </p:nvSpPr>
          <p:spPr>
            <a:xfrm>
              <a:off x="5074920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19</a:t>
              </a:r>
              <a:endParaRPr lang="en-US" dirty="0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0461AF3C-00AA-F747-D6CA-76694AED42D2}"/>
                </a:ext>
              </a:extLst>
            </p:cNvPr>
            <p:cNvSpPr txBox="1"/>
            <p:nvPr/>
          </p:nvSpPr>
          <p:spPr>
            <a:xfrm>
              <a:off x="448056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109</a:t>
              </a:r>
              <a:endParaRPr lang="en-US" dirty="0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392B14A-8E74-1CFF-87BE-35D3F621B245}"/>
                </a:ext>
              </a:extLst>
            </p:cNvPr>
            <p:cNvSpPr txBox="1"/>
            <p:nvPr/>
          </p:nvSpPr>
          <p:spPr>
            <a:xfrm>
              <a:off x="91440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119</a:t>
              </a:r>
              <a:endParaRPr lang="en-US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1253ED1-ADD2-92B0-8CFA-1F235BE3F9B4}"/>
                </a:ext>
              </a:extLst>
            </p:cNvPr>
            <p:cNvSpPr txBox="1"/>
            <p:nvPr/>
          </p:nvSpPr>
          <p:spPr>
            <a:xfrm>
              <a:off x="329184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89</a:t>
              </a:r>
              <a:endParaRPr lang="en-US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85F1163-848E-DE2C-49C8-B2722BFBA0BB}"/>
                </a:ext>
              </a:extLst>
            </p:cNvPr>
            <p:cNvSpPr txBox="1"/>
            <p:nvPr/>
          </p:nvSpPr>
          <p:spPr>
            <a:xfrm>
              <a:off x="150876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39</a:t>
              </a:r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88C151C-917C-0D06-F193-56AB6D0E48B2}"/>
                </a:ext>
              </a:extLst>
            </p:cNvPr>
            <p:cNvSpPr txBox="1"/>
            <p:nvPr/>
          </p:nvSpPr>
          <p:spPr>
            <a:xfrm>
              <a:off x="6263641" y="594199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107</a:t>
              </a:r>
              <a:endParaRPr lang="en-US" dirty="0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39462E5-E02F-74EB-7521-83B2ED07FBF9}"/>
                </a:ext>
              </a:extLst>
            </p:cNvPr>
            <p:cNvSpPr txBox="1"/>
            <p:nvPr/>
          </p:nvSpPr>
          <p:spPr>
            <a:xfrm>
              <a:off x="269748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79</a:t>
              </a:r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20A5C28-3525-9AFB-A755-022039D95ACB}"/>
                </a:ext>
              </a:extLst>
            </p:cNvPr>
            <p:cNvSpPr txBox="1"/>
            <p:nvPr/>
          </p:nvSpPr>
          <p:spPr>
            <a:xfrm>
              <a:off x="329184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66B731E-871E-BB61-4412-EE3FA069CF7A}"/>
                </a:ext>
              </a:extLst>
            </p:cNvPr>
            <p:cNvSpPr txBox="1"/>
            <p:nvPr/>
          </p:nvSpPr>
          <p:spPr>
            <a:xfrm>
              <a:off x="448056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137</a:t>
              </a:r>
              <a:endParaRPr lang="en-US" dirty="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D0A6A3A-32A1-0690-63FE-9A9CA824A310}"/>
                </a:ext>
              </a:extLst>
            </p:cNvPr>
            <p:cNvSpPr txBox="1"/>
            <p:nvPr/>
          </p:nvSpPr>
          <p:spPr>
            <a:xfrm>
              <a:off x="5669280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60</a:t>
              </a:r>
              <a:endParaRPr lang="en-US" dirty="0"/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9784E3DB-441C-E3C3-9181-BC9D5D256F6D}"/>
                </a:ext>
              </a:extLst>
            </p:cNvPr>
            <p:cNvSpPr txBox="1"/>
            <p:nvPr/>
          </p:nvSpPr>
          <p:spPr>
            <a:xfrm>
              <a:off x="6263640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18</a:t>
              </a:r>
              <a:endParaRPr lang="en-US" dirty="0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CEAD6A51-5C3D-27E0-1DD6-7EC81D1ABA94}"/>
                </a:ext>
              </a:extLst>
            </p:cNvPr>
            <p:cNvSpPr txBox="1"/>
            <p:nvPr/>
          </p:nvSpPr>
          <p:spPr>
            <a:xfrm>
              <a:off x="210312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103</a:t>
              </a:r>
              <a:endParaRPr lang="en-US" dirty="0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35FE8D36-D11A-240A-1811-DE81790CFBC0}"/>
                </a:ext>
              </a:extLst>
            </p:cNvPr>
            <p:cNvSpPr txBox="1"/>
            <p:nvPr/>
          </p:nvSpPr>
          <p:spPr>
            <a:xfrm>
              <a:off x="91440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77</a:t>
              </a:r>
              <a:endParaRPr lang="en-US" dirty="0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0325079B-F84B-5D17-F359-A78B1CFFFE29}"/>
                </a:ext>
              </a:extLst>
            </p:cNvPr>
            <p:cNvSpPr txBox="1"/>
            <p:nvPr/>
          </p:nvSpPr>
          <p:spPr>
            <a:xfrm>
              <a:off x="3886201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37</a:t>
              </a:r>
              <a:endParaRPr lang="en-US" dirty="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CD8E46C4-DBCA-BFF8-EAB8-52FF471FAE28}"/>
                </a:ext>
              </a:extLst>
            </p:cNvPr>
            <p:cNvSpPr txBox="1"/>
            <p:nvPr/>
          </p:nvSpPr>
          <p:spPr>
            <a:xfrm>
              <a:off x="5074920" y="653635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71A36A99-515B-97AC-DA97-C9AFCB0B9A7A}"/>
                </a:ext>
              </a:extLst>
            </p:cNvPr>
            <p:cNvSpPr txBox="1"/>
            <p:nvPr/>
          </p:nvSpPr>
          <p:spPr>
            <a:xfrm>
              <a:off x="210312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120</a:t>
              </a:r>
              <a:endParaRPr lang="en-US" dirty="0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EE25E6B-BFA9-032B-7F79-10EEA61B26D8}"/>
                </a:ext>
              </a:extLst>
            </p:cNvPr>
            <p:cNvSpPr txBox="1"/>
            <p:nvPr/>
          </p:nvSpPr>
          <p:spPr>
            <a:xfrm>
              <a:off x="269748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F2CB28A-77E8-C7C4-F164-630ACBCB0547}"/>
                </a:ext>
              </a:extLst>
            </p:cNvPr>
            <p:cNvSpPr txBox="1"/>
            <p:nvPr/>
          </p:nvSpPr>
          <p:spPr>
            <a:xfrm>
              <a:off x="150876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67</a:t>
              </a:r>
              <a:endParaRPr lang="en-US" dirty="0"/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72088AFB-6762-C4F2-B0CA-97003056458A}"/>
                </a:ext>
              </a:extLst>
            </p:cNvPr>
            <p:cNvSpPr txBox="1"/>
            <p:nvPr/>
          </p:nvSpPr>
          <p:spPr>
            <a:xfrm>
              <a:off x="5074920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60</a:t>
              </a:r>
              <a:endParaRPr lang="en-US" dirty="0"/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EF3F91B3-E5CE-F74B-FD4C-E0180B5D1F65}"/>
                </a:ext>
              </a:extLst>
            </p:cNvPr>
            <p:cNvSpPr txBox="1"/>
            <p:nvPr/>
          </p:nvSpPr>
          <p:spPr>
            <a:xfrm>
              <a:off x="329184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95</a:t>
              </a:r>
              <a:endParaRPr lang="en-US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80A7E8D3-733D-0452-D992-CE39821DF60F}"/>
                </a:ext>
              </a:extLst>
            </p:cNvPr>
            <p:cNvSpPr txBox="1"/>
            <p:nvPr/>
          </p:nvSpPr>
          <p:spPr>
            <a:xfrm>
              <a:off x="626364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111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324B5169-4EF4-C6A4-D512-21AEE61F5107}"/>
                </a:ext>
              </a:extLst>
            </p:cNvPr>
            <p:cNvSpPr txBox="1"/>
            <p:nvPr/>
          </p:nvSpPr>
          <p:spPr>
            <a:xfrm>
              <a:off x="388620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131</a:t>
              </a:r>
              <a:endParaRPr lang="en-US" dirty="0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A25362D9-97EA-3BF3-9972-532583DA57D8}"/>
                </a:ext>
              </a:extLst>
            </p:cNvPr>
            <p:cNvSpPr txBox="1"/>
            <p:nvPr/>
          </p:nvSpPr>
          <p:spPr>
            <a:xfrm>
              <a:off x="91440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72</a:t>
              </a:r>
              <a:endParaRPr lang="en-US" dirty="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D34A8747-AACB-B948-0F05-FE84D8EC2027}"/>
                </a:ext>
              </a:extLst>
            </p:cNvPr>
            <p:cNvSpPr txBox="1"/>
            <p:nvPr/>
          </p:nvSpPr>
          <p:spPr>
            <a:xfrm>
              <a:off x="4480561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29</a:t>
              </a:r>
              <a:endParaRPr lang="en-US" dirty="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A7E95E2C-1441-9C59-2E2D-7C5FCDEFD25F}"/>
                </a:ext>
              </a:extLst>
            </p:cNvPr>
            <p:cNvSpPr txBox="1"/>
            <p:nvPr/>
          </p:nvSpPr>
          <p:spPr>
            <a:xfrm>
              <a:off x="5669280" y="713071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149</a:t>
              </a:r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8DB34BF4-57B5-617F-2A71-A84686925EC7}"/>
                </a:ext>
              </a:extLst>
            </p:cNvPr>
            <p:cNvSpPr txBox="1"/>
            <p:nvPr/>
          </p:nvSpPr>
          <p:spPr>
            <a:xfrm>
              <a:off x="150876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871340E1-DA91-3844-614E-509E6431F74A}"/>
                </a:ext>
              </a:extLst>
            </p:cNvPr>
            <p:cNvSpPr txBox="1"/>
            <p:nvPr/>
          </p:nvSpPr>
          <p:spPr>
            <a:xfrm>
              <a:off x="210312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50</a:t>
              </a:r>
              <a:endParaRPr lang="en-US" dirty="0"/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DB731077-055A-8155-0D56-F8F50DBE3A9D}"/>
                </a:ext>
              </a:extLst>
            </p:cNvPr>
            <p:cNvSpPr txBox="1"/>
            <p:nvPr/>
          </p:nvSpPr>
          <p:spPr>
            <a:xfrm>
              <a:off x="269748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56</a:t>
              </a:r>
              <a:endParaRPr lang="en-US" dirty="0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7A5E7A02-B9E6-3BC7-2658-6FE7B1C62AFB}"/>
                </a:ext>
              </a:extLst>
            </p:cNvPr>
            <p:cNvSpPr txBox="1"/>
            <p:nvPr/>
          </p:nvSpPr>
          <p:spPr>
            <a:xfrm>
              <a:off x="329184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43</a:t>
              </a:r>
              <a:endParaRPr lang="en-US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4AE21D4-36F4-BE8B-28A7-134733466611}"/>
                </a:ext>
              </a:extLst>
            </p:cNvPr>
            <p:cNvSpPr txBox="1"/>
            <p:nvPr/>
          </p:nvSpPr>
          <p:spPr>
            <a:xfrm>
              <a:off x="388620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79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89393176-035B-0D8D-9C62-5D7F2C96DA37}"/>
                </a:ext>
              </a:extLst>
            </p:cNvPr>
            <p:cNvSpPr txBox="1"/>
            <p:nvPr/>
          </p:nvSpPr>
          <p:spPr>
            <a:xfrm>
              <a:off x="4480561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36</a:t>
              </a:r>
              <a:endParaRPr lang="en-US" dirty="0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19231372-9DC7-00C7-D970-C5D3A3496A86}"/>
                </a:ext>
              </a:extLst>
            </p:cNvPr>
            <p:cNvSpPr txBox="1"/>
            <p:nvPr/>
          </p:nvSpPr>
          <p:spPr>
            <a:xfrm>
              <a:off x="5074920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128</a:t>
              </a:r>
              <a:endParaRPr lang="en-US" dirty="0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AC3CD376-1226-ACC9-58E7-85D68F70FF22}"/>
                </a:ext>
              </a:extLst>
            </p:cNvPr>
            <p:cNvSpPr txBox="1"/>
            <p:nvPr/>
          </p:nvSpPr>
          <p:spPr>
            <a:xfrm>
              <a:off x="5669280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19</a:t>
              </a:r>
              <a:endParaRPr lang="en-US" dirty="0"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6959711E-2608-65C6-FDEE-DDF7C939A8A3}"/>
                </a:ext>
              </a:extLst>
            </p:cNvPr>
            <p:cNvSpPr txBox="1"/>
            <p:nvPr/>
          </p:nvSpPr>
          <p:spPr>
            <a:xfrm>
              <a:off x="6263640" y="7725078"/>
              <a:ext cx="594360" cy="594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55</a:t>
              </a:r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C2D325-38D8-6A43-C523-0F58108C81EB}"/>
              </a:ext>
            </a:extLst>
          </p:cNvPr>
          <p:cNvSpPr txBox="1"/>
          <p:nvPr/>
        </p:nvSpPr>
        <p:spPr>
          <a:xfrm>
            <a:off x="796636" y="1665158"/>
            <a:ext cx="617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Color in each square in the grid below that contains a prime number. </a:t>
            </a:r>
          </a:p>
        </p:txBody>
      </p:sp>
      <p:sp>
        <p:nvSpPr>
          <p:cNvPr id="7" name="TextBox 21 M">
            <a:extLst>
              <a:ext uri="{FF2B5EF4-FFF2-40B4-BE49-F238E27FC236}">
                <a16:creationId xmlns:a16="http://schemas.microsoft.com/office/drawing/2014/main" id="{3DD5D233-B759-DC3C-424C-CD68C1C73FD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C68D9CE-2097-5BB0-649B-604033CE57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658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,17,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,17,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131</Words>
  <Application>Microsoft Office PowerPoint</Application>
  <PresentationFormat>Custom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2025-06-11T16:07:43Z</dcterms:created>
  <dcterms:modified xsi:type="dcterms:W3CDTF">2025-06-11T16:24:06Z</dcterms:modified>
</cp:coreProperties>
</file>