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>
        <p:scale>
          <a:sx n="54" d="100"/>
          <a:sy n="54" d="100"/>
        </p:scale>
        <p:origin x="1824" y="-25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DC94DDE6-846B-4AB0-8F6B-F8AB1D05667B}"/>
    <pc:docChg chg="delSld">
      <pc:chgData name="Sarah Carter" userId="4b4e2a7e9c42e1b2" providerId="LiveId" clId="{DC94DDE6-846B-4AB0-8F6B-F8AB1D05667B}" dt="2025-06-29T18:37:14.498" v="0" actId="2696"/>
      <pc:docMkLst>
        <pc:docMk/>
      </pc:docMkLst>
      <pc:sldChg chg="del">
        <pc:chgData name="Sarah Carter" userId="4b4e2a7e9c42e1b2" providerId="LiveId" clId="{DC94DDE6-846B-4AB0-8F6B-F8AB1D05667B}" dt="2025-06-29T18:37:14.498" v="0" actId="2696"/>
        <pc:sldMkLst>
          <pc:docMk/>
          <pc:sldMk cId="2337022150" sldId="263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2A9E4-B142-CC86-079D-1577786445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8282CF-E300-DE07-83EA-A6A1802219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B21540-FAB5-AA9B-8775-322B64721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7968-179C-42FD-8DB6-374C58C9FFE1}" type="datetimeFigureOut">
              <a:rPr lang="en-US" smtClean="0"/>
              <a:t>6/29/2025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2C11FD-D371-1134-D1C0-FB470D23B3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92B336-BFD3-4780-30C3-D85CD45FB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D5A76-C3C9-4347-89AA-FB86B8CB7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668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FF39DD-D9EC-626E-94B7-ED78AC629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064CE0-C05C-CD0C-0EA8-6182EFAB13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1326E6-D4DB-F9D7-3962-81C6950A5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7968-179C-42FD-8DB6-374C58C9FFE1}" type="datetimeFigureOut">
              <a:rPr lang="en-US" smtClean="0"/>
              <a:t>6/29/2025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AB96C4-034D-A229-119B-CC0AF5B18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052C31-145A-75F8-2BFD-FAFB8DAEE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D5A76-C3C9-4347-89AA-FB86B8CB7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43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A866F74-8F3C-FB81-3684-D7AB497DEC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77298F-B071-7752-85DE-A309E231EB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5DABD8-3A5C-DC1B-2709-5595B211F3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7968-179C-42FD-8DB6-374C58C9FFE1}" type="datetimeFigureOut">
              <a:rPr lang="en-US" smtClean="0"/>
              <a:t>6/29/2025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94A6CE-938E-60D5-0165-C6135672FE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91DF02-DDF8-F2F7-44B6-C3CFCFF7D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D5A76-C3C9-4347-89AA-FB86B8CB7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426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D7F7F-66C0-752E-9279-CFD5D1260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A9F878-F0CD-8BBD-4004-FF282B18B6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BB7344-4694-78E4-D412-2C42CCC6C5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7968-179C-42FD-8DB6-374C58C9FFE1}" type="datetimeFigureOut">
              <a:rPr lang="en-US" smtClean="0"/>
              <a:t>6/29/2025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AD9811-0A9F-0B61-E3F5-ACE4BF17A8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FB2B40-CD9D-BF46-9010-8A3CE5A5A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D5A76-C3C9-4347-89AA-FB86B8CB7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194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ED5A4C-573C-256B-4375-7D1AD53F5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D98B82-1182-0936-4914-B9EB6EB214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324693-0152-9A3E-C786-D8CCA8E23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7968-179C-42FD-8DB6-374C58C9FFE1}" type="datetimeFigureOut">
              <a:rPr lang="en-US" smtClean="0"/>
              <a:t>6/29/2025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D65582-2012-D1FC-09BA-5FD0BF9B71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DEAF36-B9A9-30BA-79CD-6989AE050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D5A76-C3C9-4347-89AA-FB86B8CB7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317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E4E35-B644-DBDF-2C6F-4AE05716A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BF100D-43BF-588F-2C54-F40883C4C9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D5EA5D-F789-8059-0A8F-B8435A503C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19519D-837E-B113-70B3-7C8C8A9D9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7968-179C-42FD-8DB6-374C58C9FFE1}" type="datetimeFigureOut">
              <a:rPr lang="en-US" smtClean="0"/>
              <a:t>6/29/2025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09C8E7-A45E-6FAC-1E16-75E292B59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F1AE14-9AEB-99EF-691E-99C096E54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D5A76-C3C9-4347-89AA-FB86B8CB7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961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D6A66-50C3-9DBC-CE6F-D8567965FD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71C89A-01ED-4475-770F-9DB57351C3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347577-BD59-A8B3-5F44-CABA6215E4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804C24D-F726-7CE1-7330-0EB26CD11C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672D14-E78F-84E3-6CD1-7D550059C6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DB78203-BA1C-C8E6-1077-C0AC12201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7968-179C-42FD-8DB6-374C58C9FFE1}" type="datetimeFigureOut">
              <a:rPr lang="en-US" smtClean="0"/>
              <a:t>6/29/2025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56232DE-CBB1-2206-FFBC-03CE488AE9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64DA43-0DEE-6ECB-C88D-D285246A9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D5A76-C3C9-4347-89AA-FB86B8CB7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583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DC83C1-CEB6-DA46-1C02-D1BA2BE64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4F1AD5-1064-B68B-D8EB-A2D69E476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7968-179C-42FD-8DB6-374C58C9FFE1}" type="datetimeFigureOut">
              <a:rPr lang="en-US" smtClean="0"/>
              <a:t>6/29/2025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B35768-EC71-6B5D-0B5E-D9FF9DABF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E7FFB4-3E24-C6D4-5C96-8F9E53DF3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D5A76-C3C9-4347-89AA-FB86B8CB7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425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E971A8-7F03-A8FC-2E85-CFE1C1ABC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7968-179C-42FD-8DB6-374C58C9FFE1}" type="datetimeFigureOut">
              <a:rPr lang="en-US" smtClean="0"/>
              <a:t>6/29/2025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DB493D-220D-607E-F01B-6E4304C17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ABCCD7-A13A-677D-CAE6-8C7BE4E8F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D5A76-C3C9-4347-89AA-FB86B8CB7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87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41D126-2DF2-6768-54F6-14DD06F4C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DF8701-F438-1830-85AF-0ABDF5BFA6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CC2A91-DB88-5D44-AD3F-EA5DB5D777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1448DF-0CC4-319F-9A6D-29BA1D1E93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7968-179C-42FD-8DB6-374C58C9FFE1}" type="datetimeFigureOut">
              <a:rPr lang="en-US" smtClean="0"/>
              <a:t>6/29/2025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B15A06-4B13-B3F2-936F-A9E5623A8D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730D90-61D4-3BEA-6AA0-E3E639A43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D5A76-C3C9-4347-89AA-FB86B8CB7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475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EC6B-4259-F35A-77C4-79FC889248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3DA2E3-CFF4-EB4B-FA65-55FDD5958A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C518F3-CCC0-BA1D-9189-1B4FE67B20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911700-20F8-8379-5851-06583D634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7968-179C-42FD-8DB6-374C58C9FFE1}" type="datetimeFigureOut">
              <a:rPr lang="en-US" smtClean="0"/>
              <a:t>6/29/2025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497D28-31AE-9BC2-F4AF-F894A28E9F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643442-5A29-2593-4822-56B1142BB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D5A76-C3C9-4347-89AA-FB86B8CB7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906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4883AE-015F-08E1-5FEA-2A2AFC2582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3288D3-2336-4A1E-4DAB-C9238BD4F6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F592FD-940A-01A2-CD10-F4ED5D163B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AFE7968-179C-42FD-8DB6-374C58C9FFE1}" type="datetimeFigureOut">
              <a:rPr lang="en-US" smtClean="0"/>
              <a:t>6/29/2025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1DC6E7-FF29-9DD7-1732-0DF270E1EE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B9BCE-5DFA-3535-8D79-A3A3422652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51D5A76-C3C9-4347-89AA-FB86B8CB7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138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095B44-767A-61C7-645D-473C7953D3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DDB7A7C-D767-7702-3E23-8DB913495111}"/>
              </a:ext>
            </a:extLst>
          </p:cNvPr>
          <p:cNvSpPr txBox="1"/>
          <p:nvPr/>
        </p:nvSpPr>
        <p:spPr>
          <a:xfrm>
            <a:off x="796637" y="568036"/>
            <a:ext cx="6179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Century Gothic" panose="020B0502020202020204" pitchFamily="34" charset="0"/>
              </a:rPr>
              <a:t>COLOR BY CLASSIFICATION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A93CD00-37A6-A2D3-0505-20828C258264}"/>
              </a:ext>
            </a:extLst>
          </p:cNvPr>
          <p:cNvSpPr txBox="1"/>
          <p:nvPr/>
        </p:nvSpPr>
        <p:spPr>
          <a:xfrm>
            <a:off x="796636" y="752702"/>
            <a:ext cx="61791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PRIME NUMBERS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B19768C-95BF-5C7A-4F04-52526060A6F3}"/>
              </a:ext>
            </a:extLst>
          </p:cNvPr>
          <p:cNvGrpSpPr/>
          <p:nvPr/>
        </p:nvGrpSpPr>
        <p:grpSpPr>
          <a:xfrm>
            <a:off x="914401" y="2375839"/>
            <a:ext cx="5943600" cy="5943599"/>
            <a:chOff x="914401" y="2375839"/>
            <a:chExt cx="5943600" cy="5943599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4A11DF1E-65F2-849A-78CB-6B486A5B6CE8}"/>
                </a:ext>
              </a:extLst>
            </p:cNvPr>
            <p:cNvSpPr txBox="1"/>
            <p:nvPr/>
          </p:nvSpPr>
          <p:spPr>
            <a:xfrm>
              <a:off x="914401" y="237583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94</a:t>
              </a:r>
              <a:endParaRPr lang="en-US" dirty="0"/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4DA3C4F1-92B8-6060-B036-810970867046}"/>
                </a:ext>
              </a:extLst>
            </p:cNvPr>
            <p:cNvSpPr txBox="1"/>
            <p:nvPr/>
          </p:nvSpPr>
          <p:spPr>
            <a:xfrm>
              <a:off x="1508760" y="237583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107</a:t>
              </a:r>
              <a:endParaRPr lang="en-US" dirty="0"/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A7B0B752-14BC-959A-8EBD-D3BF04E36BC5}"/>
                </a:ext>
              </a:extLst>
            </p:cNvPr>
            <p:cNvSpPr txBox="1"/>
            <p:nvPr/>
          </p:nvSpPr>
          <p:spPr>
            <a:xfrm>
              <a:off x="2103121" y="237583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80</a:t>
              </a:r>
              <a:endParaRPr lang="en-US" dirty="0"/>
            </a:p>
          </p:txBody>
        </p: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80707452-3B95-421C-023A-88906725E3AD}"/>
                </a:ext>
              </a:extLst>
            </p:cNvPr>
            <p:cNvSpPr txBox="1"/>
            <p:nvPr/>
          </p:nvSpPr>
          <p:spPr>
            <a:xfrm>
              <a:off x="2697480" y="237583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31</a:t>
              </a:r>
              <a:endParaRPr lang="en-US" dirty="0"/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DB3A94DA-16DE-166C-E2E6-4642AEF3F16B}"/>
                </a:ext>
              </a:extLst>
            </p:cNvPr>
            <p:cNvSpPr txBox="1"/>
            <p:nvPr/>
          </p:nvSpPr>
          <p:spPr>
            <a:xfrm>
              <a:off x="3291841" y="237583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44</a:t>
              </a:r>
              <a:endParaRPr lang="en-US" dirty="0"/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35D84D66-B290-3116-B61E-53A0F51F0498}"/>
                </a:ext>
              </a:extLst>
            </p:cNvPr>
            <p:cNvSpPr txBox="1"/>
            <p:nvPr/>
          </p:nvSpPr>
          <p:spPr>
            <a:xfrm>
              <a:off x="3886200" y="237583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104</a:t>
              </a:r>
              <a:endParaRPr lang="en-US" dirty="0"/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6C908AA2-DA65-E470-072E-F7EE6FB109A2}"/>
                </a:ext>
              </a:extLst>
            </p:cNvPr>
            <p:cNvSpPr txBox="1"/>
            <p:nvPr/>
          </p:nvSpPr>
          <p:spPr>
            <a:xfrm>
              <a:off x="5074920" y="237583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102</a:t>
              </a:r>
              <a:endParaRPr lang="en-US" dirty="0"/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11E04477-15AA-F8C4-22BA-66B85187681C}"/>
                </a:ext>
              </a:extLst>
            </p:cNvPr>
            <p:cNvSpPr txBox="1"/>
            <p:nvPr/>
          </p:nvSpPr>
          <p:spPr>
            <a:xfrm>
              <a:off x="4480561" y="237583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149</a:t>
              </a:r>
              <a:endParaRPr lang="en-US" dirty="0"/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DBA9B19C-A548-EF13-D40C-1FE7C443B36E}"/>
                </a:ext>
              </a:extLst>
            </p:cNvPr>
            <p:cNvSpPr txBox="1"/>
            <p:nvPr/>
          </p:nvSpPr>
          <p:spPr>
            <a:xfrm>
              <a:off x="5669280" y="237583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47</a:t>
              </a:r>
              <a:endParaRPr lang="en-US" dirty="0"/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4EA7C8D2-E552-4D59-C6DE-687693CEAE16}"/>
                </a:ext>
              </a:extLst>
            </p:cNvPr>
            <p:cNvSpPr txBox="1"/>
            <p:nvPr/>
          </p:nvSpPr>
          <p:spPr>
            <a:xfrm>
              <a:off x="6263640" y="237583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95</a:t>
              </a:r>
              <a:endParaRPr lang="en-US" dirty="0"/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68589D79-790E-8019-C7CC-BD5AFD3CE602}"/>
                </a:ext>
              </a:extLst>
            </p:cNvPr>
            <p:cNvSpPr txBox="1"/>
            <p:nvPr/>
          </p:nvSpPr>
          <p:spPr>
            <a:xfrm>
              <a:off x="914401" y="297019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10</a:t>
              </a:r>
              <a:endParaRPr lang="en-US" dirty="0"/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CFF213A9-DF09-8CA5-AF19-2D9292EB52BF}"/>
                </a:ext>
              </a:extLst>
            </p:cNvPr>
            <p:cNvSpPr txBox="1"/>
            <p:nvPr/>
          </p:nvSpPr>
          <p:spPr>
            <a:xfrm>
              <a:off x="2103121" y="297019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115</a:t>
              </a:r>
              <a:endParaRPr lang="en-US" dirty="0"/>
            </a:p>
          </p:txBody>
        </p:sp>
        <p:sp>
          <p:nvSpPr>
            <p:cNvPr id="174" name="TextBox 173">
              <a:extLst>
                <a:ext uri="{FF2B5EF4-FFF2-40B4-BE49-F238E27FC236}">
                  <a16:creationId xmlns:a16="http://schemas.microsoft.com/office/drawing/2014/main" id="{7F83ED5B-2148-E782-5F78-CDDB1A862735}"/>
                </a:ext>
              </a:extLst>
            </p:cNvPr>
            <p:cNvSpPr txBox="1"/>
            <p:nvPr/>
          </p:nvSpPr>
          <p:spPr>
            <a:xfrm>
              <a:off x="1508761" y="297019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53</a:t>
              </a:r>
              <a:endParaRPr lang="en-US" dirty="0"/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A2A8D720-0E97-E661-F556-03228B8E9BFD}"/>
                </a:ext>
              </a:extLst>
            </p:cNvPr>
            <p:cNvSpPr txBox="1"/>
            <p:nvPr/>
          </p:nvSpPr>
          <p:spPr>
            <a:xfrm>
              <a:off x="2697481" y="297019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105</a:t>
              </a:r>
              <a:endParaRPr lang="en-US" dirty="0"/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D7B73A97-AE22-0EC4-E5BF-380185CD8B82}"/>
                </a:ext>
              </a:extLst>
            </p:cNvPr>
            <p:cNvSpPr txBox="1"/>
            <p:nvPr/>
          </p:nvSpPr>
          <p:spPr>
            <a:xfrm>
              <a:off x="4480561" y="297019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116</a:t>
              </a:r>
              <a:endParaRPr lang="en-US" dirty="0"/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2343923F-A081-7D88-2D98-7318C92E7F6F}"/>
                </a:ext>
              </a:extLst>
            </p:cNvPr>
            <p:cNvSpPr txBox="1"/>
            <p:nvPr/>
          </p:nvSpPr>
          <p:spPr>
            <a:xfrm>
              <a:off x="3291841" y="297019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/>
                <a:t>7</a:t>
              </a:r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91B3FF77-1611-2B86-56F4-B45823BBC19B}"/>
                </a:ext>
              </a:extLst>
            </p:cNvPr>
            <p:cNvSpPr txBox="1"/>
            <p:nvPr/>
          </p:nvSpPr>
          <p:spPr>
            <a:xfrm>
              <a:off x="5074920" y="297019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12</a:t>
              </a:r>
              <a:endParaRPr lang="en-US" dirty="0"/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C38A4C87-8E29-F151-8BBE-FA1F9895B4DB}"/>
                </a:ext>
              </a:extLst>
            </p:cNvPr>
            <p:cNvSpPr txBox="1"/>
            <p:nvPr/>
          </p:nvSpPr>
          <p:spPr>
            <a:xfrm>
              <a:off x="3886201" y="297019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137</a:t>
              </a:r>
              <a:endParaRPr lang="en-US" dirty="0"/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71D2D31A-974F-F937-C1C1-7F62A6BC472E}"/>
                </a:ext>
              </a:extLst>
            </p:cNvPr>
            <p:cNvSpPr txBox="1"/>
            <p:nvPr/>
          </p:nvSpPr>
          <p:spPr>
            <a:xfrm>
              <a:off x="6263640" y="297019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51</a:t>
              </a:r>
              <a:endParaRPr lang="en-US" dirty="0"/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435DA85D-36EC-9DB0-6650-5C95CF424898}"/>
                </a:ext>
              </a:extLst>
            </p:cNvPr>
            <p:cNvSpPr txBox="1"/>
            <p:nvPr/>
          </p:nvSpPr>
          <p:spPr>
            <a:xfrm>
              <a:off x="5669280" y="297019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13</a:t>
              </a:r>
              <a:endParaRPr lang="en-US" dirty="0"/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88942263-9FC3-7A01-4740-423A974F5C5B}"/>
                </a:ext>
              </a:extLst>
            </p:cNvPr>
            <p:cNvSpPr txBox="1"/>
            <p:nvPr/>
          </p:nvSpPr>
          <p:spPr>
            <a:xfrm>
              <a:off x="914401" y="356455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74</a:t>
              </a:r>
              <a:endParaRPr lang="en-US" dirty="0"/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0E7BEFF2-FAB2-4E57-8AF5-24636113B37D}"/>
                </a:ext>
              </a:extLst>
            </p:cNvPr>
            <p:cNvSpPr txBox="1"/>
            <p:nvPr/>
          </p:nvSpPr>
          <p:spPr>
            <a:xfrm>
              <a:off x="1508761" y="356455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102</a:t>
              </a:r>
              <a:endParaRPr lang="en-US" dirty="0"/>
            </a:p>
          </p:txBody>
        </p:sp>
        <p:sp>
          <p:nvSpPr>
            <p:cNvPr id="180" name="TextBox 179">
              <a:extLst>
                <a:ext uri="{FF2B5EF4-FFF2-40B4-BE49-F238E27FC236}">
                  <a16:creationId xmlns:a16="http://schemas.microsoft.com/office/drawing/2014/main" id="{507A9BA4-F8FB-8284-D96B-74298E05379D}"/>
                </a:ext>
              </a:extLst>
            </p:cNvPr>
            <p:cNvSpPr txBox="1"/>
            <p:nvPr/>
          </p:nvSpPr>
          <p:spPr>
            <a:xfrm>
              <a:off x="2697481" y="356455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131</a:t>
              </a:r>
              <a:endParaRPr lang="en-US" dirty="0"/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4E5B0959-9B82-5D56-0DD4-9D51610D2A7B}"/>
                </a:ext>
              </a:extLst>
            </p:cNvPr>
            <p:cNvSpPr txBox="1"/>
            <p:nvPr/>
          </p:nvSpPr>
          <p:spPr>
            <a:xfrm>
              <a:off x="2103121" y="356455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41</a:t>
              </a:r>
              <a:endParaRPr lang="en-US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DF2EA7F-7693-4216-CAAA-8143F4CEF1F7}"/>
                </a:ext>
              </a:extLst>
            </p:cNvPr>
            <p:cNvSpPr txBox="1"/>
            <p:nvPr/>
          </p:nvSpPr>
          <p:spPr>
            <a:xfrm>
              <a:off x="4480561" y="356455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67</a:t>
              </a:r>
              <a:endParaRPr lang="en-US" dirty="0"/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52F8CB8D-2ADE-C124-570C-007D395BAD9E}"/>
                </a:ext>
              </a:extLst>
            </p:cNvPr>
            <p:cNvSpPr txBox="1"/>
            <p:nvPr/>
          </p:nvSpPr>
          <p:spPr>
            <a:xfrm>
              <a:off x="5669280" y="356455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39</a:t>
              </a:r>
              <a:endParaRPr lang="en-US" dirty="0"/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2986F307-B1FE-251D-EFAA-039DF6EEDD7E}"/>
                </a:ext>
              </a:extLst>
            </p:cNvPr>
            <p:cNvSpPr txBox="1"/>
            <p:nvPr/>
          </p:nvSpPr>
          <p:spPr>
            <a:xfrm>
              <a:off x="6263640" y="356455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40</a:t>
              </a:r>
              <a:endParaRPr lang="en-US" dirty="0"/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D284747F-8AD2-22FA-0E20-27D7E5C48C28}"/>
                </a:ext>
              </a:extLst>
            </p:cNvPr>
            <p:cNvSpPr txBox="1"/>
            <p:nvPr/>
          </p:nvSpPr>
          <p:spPr>
            <a:xfrm>
              <a:off x="914401" y="415891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111</a:t>
              </a:r>
              <a:endParaRPr lang="en-US" dirty="0"/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FA34A8E2-00AD-200E-1BBA-01425A525EA0}"/>
                </a:ext>
              </a:extLst>
            </p:cNvPr>
            <p:cNvSpPr txBox="1"/>
            <p:nvPr/>
          </p:nvSpPr>
          <p:spPr>
            <a:xfrm>
              <a:off x="1508761" y="415891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70</a:t>
              </a:r>
              <a:endParaRPr lang="en-US" dirty="0"/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7F4DCA05-0735-04A0-5017-CC19F28D7645}"/>
                </a:ext>
              </a:extLst>
            </p:cNvPr>
            <p:cNvSpPr txBox="1"/>
            <p:nvPr/>
          </p:nvSpPr>
          <p:spPr>
            <a:xfrm>
              <a:off x="3886201" y="356455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71</a:t>
              </a:r>
              <a:endParaRPr lang="en-US" dirty="0"/>
            </a:p>
          </p:txBody>
        </p: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EFBEAB21-586F-8450-34FA-D0902D42A934}"/>
                </a:ext>
              </a:extLst>
            </p:cNvPr>
            <p:cNvSpPr txBox="1"/>
            <p:nvPr/>
          </p:nvSpPr>
          <p:spPr>
            <a:xfrm>
              <a:off x="5074920" y="356455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29</a:t>
              </a:r>
              <a:endParaRPr lang="en-US" dirty="0"/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18ADDE3D-9F0A-D492-7874-0571F5498209}"/>
                </a:ext>
              </a:extLst>
            </p:cNvPr>
            <p:cNvSpPr txBox="1"/>
            <p:nvPr/>
          </p:nvSpPr>
          <p:spPr>
            <a:xfrm>
              <a:off x="3291841" y="356455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149</a:t>
              </a:r>
              <a:endParaRPr lang="en-US" dirty="0"/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D2187D3F-E4EE-9C7C-ED7B-1CFDEBB0EDD1}"/>
                </a:ext>
              </a:extLst>
            </p:cNvPr>
            <p:cNvSpPr txBox="1"/>
            <p:nvPr/>
          </p:nvSpPr>
          <p:spPr>
            <a:xfrm>
              <a:off x="2103121" y="415891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81</a:t>
              </a:r>
              <a:endParaRPr lang="en-US" dirty="0"/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49E7D0A0-6EB4-757E-183F-CD0C1EA57B7E}"/>
                </a:ext>
              </a:extLst>
            </p:cNvPr>
            <p:cNvSpPr txBox="1"/>
            <p:nvPr/>
          </p:nvSpPr>
          <p:spPr>
            <a:xfrm>
              <a:off x="5074920" y="415891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129</a:t>
              </a:r>
              <a:endParaRPr lang="en-US" dirty="0"/>
            </a:p>
          </p:txBody>
        </p:sp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18B0629C-A001-086E-F06D-07BC1E558DB8}"/>
                </a:ext>
              </a:extLst>
            </p:cNvPr>
            <p:cNvSpPr txBox="1"/>
            <p:nvPr/>
          </p:nvSpPr>
          <p:spPr>
            <a:xfrm>
              <a:off x="3291841" y="415891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79</a:t>
              </a:r>
              <a:endParaRPr lang="en-US" dirty="0"/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521003E0-8E82-03C5-BABA-08183AD78760}"/>
                </a:ext>
              </a:extLst>
            </p:cNvPr>
            <p:cNvSpPr txBox="1"/>
            <p:nvPr/>
          </p:nvSpPr>
          <p:spPr>
            <a:xfrm>
              <a:off x="5669280" y="415891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36</a:t>
              </a:r>
              <a:endParaRPr lang="en-US" dirty="0"/>
            </a:p>
          </p:txBody>
        </p:sp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27177704-AADA-C077-CC7D-B6DDAE37B066}"/>
                </a:ext>
              </a:extLst>
            </p:cNvPr>
            <p:cNvSpPr txBox="1"/>
            <p:nvPr/>
          </p:nvSpPr>
          <p:spPr>
            <a:xfrm>
              <a:off x="2697481" y="415891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17</a:t>
              </a:r>
              <a:endParaRPr lang="en-US" dirty="0"/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ACF618E1-F6C0-A83C-39F2-DA3ED15BD1D9}"/>
                </a:ext>
              </a:extLst>
            </p:cNvPr>
            <p:cNvSpPr txBox="1"/>
            <p:nvPr/>
          </p:nvSpPr>
          <p:spPr>
            <a:xfrm>
              <a:off x="6263640" y="415891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75</a:t>
              </a:r>
              <a:endParaRPr lang="en-US" dirty="0"/>
            </a:p>
          </p:txBody>
        </p: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459819EA-1CA0-FA6E-E6CB-B3D5E32458FF}"/>
                </a:ext>
              </a:extLst>
            </p:cNvPr>
            <p:cNvSpPr txBox="1"/>
            <p:nvPr/>
          </p:nvSpPr>
          <p:spPr>
            <a:xfrm>
              <a:off x="914401" y="475327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20</a:t>
              </a:r>
              <a:endParaRPr lang="en-US" dirty="0"/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A6564B02-7C60-0CC3-0BC6-3E1891425973}"/>
                </a:ext>
              </a:extLst>
            </p:cNvPr>
            <p:cNvSpPr txBox="1"/>
            <p:nvPr/>
          </p:nvSpPr>
          <p:spPr>
            <a:xfrm>
              <a:off x="3886201" y="415891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2</a:t>
              </a:r>
              <a:endParaRPr lang="en-US" dirty="0"/>
            </a:p>
          </p:txBody>
        </p: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2EF600BE-F20F-DB7D-18A6-154DC1160898}"/>
                </a:ext>
              </a:extLst>
            </p:cNvPr>
            <p:cNvSpPr txBox="1"/>
            <p:nvPr/>
          </p:nvSpPr>
          <p:spPr>
            <a:xfrm>
              <a:off x="4480561" y="415891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7</a:t>
              </a:r>
              <a:endParaRPr lang="en-US" dirty="0"/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DEDAD41B-4BC3-B970-64BA-60AB5B2F42BB}"/>
                </a:ext>
              </a:extLst>
            </p:cNvPr>
            <p:cNvSpPr txBox="1"/>
            <p:nvPr/>
          </p:nvSpPr>
          <p:spPr>
            <a:xfrm>
              <a:off x="6263640" y="475327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10</a:t>
              </a:r>
              <a:endParaRPr lang="en-US" dirty="0"/>
            </a:p>
          </p:txBody>
        </p:sp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7CF80AE9-406A-3C3D-C469-68DB8BD7773B}"/>
                </a:ext>
              </a:extLst>
            </p:cNvPr>
            <p:cNvSpPr txBox="1"/>
            <p:nvPr/>
          </p:nvSpPr>
          <p:spPr>
            <a:xfrm>
              <a:off x="1508761" y="534763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54</a:t>
              </a:r>
              <a:endParaRPr lang="en-US" dirty="0"/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8EC2B2FF-CE04-C4DC-A1C2-9AFBA71BE8C4}"/>
                </a:ext>
              </a:extLst>
            </p:cNvPr>
            <p:cNvSpPr txBox="1"/>
            <p:nvPr/>
          </p:nvSpPr>
          <p:spPr>
            <a:xfrm>
              <a:off x="1508761" y="475327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31</a:t>
              </a:r>
              <a:endParaRPr lang="en-US" dirty="0"/>
            </a:p>
          </p:txBody>
        </p:sp>
        <p:sp>
          <p:nvSpPr>
            <p:cNvPr id="186" name="TextBox 185">
              <a:extLst>
                <a:ext uri="{FF2B5EF4-FFF2-40B4-BE49-F238E27FC236}">
                  <a16:creationId xmlns:a16="http://schemas.microsoft.com/office/drawing/2014/main" id="{35504622-5F7F-F12C-9014-2C76DC1184BA}"/>
                </a:ext>
              </a:extLst>
            </p:cNvPr>
            <p:cNvSpPr txBox="1"/>
            <p:nvPr/>
          </p:nvSpPr>
          <p:spPr>
            <a:xfrm>
              <a:off x="3291841" y="475327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89</a:t>
              </a:r>
              <a:endParaRPr lang="en-US" dirty="0"/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5D6D620B-A10F-B7C1-9579-0243709E134F}"/>
                </a:ext>
              </a:extLst>
            </p:cNvPr>
            <p:cNvSpPr txBox="1"/>
            <p:nvPr/>
          </p:nvSpPr>
          <p:spPr>
            <a:xfrm>
              <a:off x="2103121" y="475327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127</a:t>
              </a:r>
              <a:endParaRPr lang="en-US" dirty="0"/>
            </a:p>
          </p:txBody>
        </p:sp>
        <p:sp>
          <p:nvSpPr>
            <p:cNvPr id="203" name="TextBox 202">
              <a:extLst>
                <a:ext uri="{FF2B5EF4-FFF2-40B4-BE49-F238E27FC236}">
                  <a16:creationId xmlns:a16="http://schemas.microsoft.com/office/drawing/2014/main" id="{1804356B-177E-39F5-54AF-B95B17A8B634}"/>
                </a:ext>
              </a:extLst>
            </p:cNvPr>
            <p:cNvSpPr txBox="1"/>
            <p:nvPr/>
          </p:nvSpPr>
          <p:spPr>
            <a:xfrm>
              <a:off x="3886201" y="475327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5</a:t>
              </a:r>
              <a:endParaRPr lang="en-US" dirty="0"/>
            </a:p>
          </p:txBody>
        </p:sp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BA9786FA-CEDD-6285-6C17-D8971DE95E1C}"/>
                </a:ext>
              </a:extLst>
            </p:cNvPr>
            <p:cNvSpPr txBox="1"/>
            <p:nvPr/>
          </p:nvSpPr>
          <p:spPr>
            <a:xfrm>
              <a:off x="2698321" y="475428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/>
                <a:t>53</a:t>
              </a: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BEF7CFA5-08F5-FBD6-06A7-1F3EA12CD0F2}"/>
                </a:ext>
              </a:extLst>
            </p:cNvPr>
            <p:cNvSpPr txBox="1"/>
            <p:nvPr/>
          </p:nvSpPr>
          <p:spPr>
            <a:xfrm>
              <a:off x="4480561" y="475327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31</a:t>
              </a:r>
              <a:endParaRPr lang="en-US" dirty="0"/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1875E4D8-D741-5D46-79C5-739B2B9CC1DE}"/>
                </a:ext>
              </a:extLst>
            </p:cNvPr>
            <p:cNvSpPr txBox="1"/>
            <p:nvPr/>
          </p:nvSpPr>
          <p:spPr>
            <a:xfrm>
              <a:off x="2103121" y="534763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2</a:t>
              </a:r>
              <a:endParaRPr lang="en-US" dirty="0"/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F2173F22-AD05-1976-6F0B-55E80FED750D}"/>
                </a:ext>
              </a:extLst>
            </p:cNvPr>
            <p:cNvSpPr txBox="1"/>
            <p:nvPr/>
          </p:nvSpPr>
          <p:spPr>
            <a:xfrm>
              <a:off x="914401" y="534763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73</a:t>
              </a:r>
              <a:endParaRPr lang="en-US" dirty="0"/>
            </a:p>
          </p:txBody>
        </p:sp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907E765A-C370-79E0-C995-B72AA614BDA7}"/>
                </a:ext>
              </a:extLst>
            </p:cNvPr>
            <p:cNvSpPr txBox="1"/>
            <p:nvPr/>
          </p:nvSpPr>
          <p:spPr>
            <a:xfrm>
              <a:off x="5074920" y="475327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41</a:t>
              </a:r>
              <a:endParaRPr lang="en-US" dirty="0"/>
            </a:p>
          </p:txBody>
        </p:sp>
        <p:sp>
          <p:nvSpPr>
            <p:cNvPr id="172" name="TextBox 171">
              <a:extLst>
                <a:ext uri="{FF2B5EF4-FFF2-40B4-BE49-F238E27FC236}">
                  <a16:creationId xmlns:a16="http://schemas.microsoft.com/office/drawing/2014/main" id="{8C9E8F56-E424-CC65-B762-78D5AF6E36F4}"/>
                </a:ext>
              </a:extLst>
            </p:cNvPr>
            <p:cNvSpPr txBox="1"/>
            <p:nvPr/>
          </p:nvSpPr>
          <p:spPr>
            <a:xfrm>
              <a:off x="5669280" y="475327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71</a:t>
              </a:r>
              <a:endParaRPr lang="en-US" dirty="0"/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1644B1E9-E0D0-654B-B8F3-658578DC5CC2}"/>
                </a:ext>
              </a:extLst>
            </p:cNvPr>
            <p:cNvSpPr txBox="1"/>
            <p:nvPr/>
          </p:nvSpPr>
          <p:spPr>
            <a:xfrm>
              <a:off x="5669280" y="534763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26</a:t>
              </a:r>
              <a:endParaRPr lang="en-US" dirty="0"/>
            </a:p>
          </p:txBody>
        </p:sp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3AF446C3-6DA2-352A-95F3-178F1F7DC94D}"/>
                </a:ext>
              </a:extLst>
            </p:cNvPr>
            <p:cNvSpPr txBox="1"/>
            <p:nvPr/>
          </p:nvSpPr>
          <p:spPr>
            <a:xfrm>
              <a:off x="1508761" y="594199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57</a:t>
              </a:r>
              <a:endParaRPr lang="en-US" dirty="0"/>
            </a:p>
          </p:txBody>
        </p:sp>
        <p:sp>
          <p:nvSpPr>
            <p:cNvPr id="189" name="TextBox 188">
              <a:extLst>
                <a:ext uri="{FF2B5EF4-FFF2-40B4-BE49-F238E27FC236}">
                  <a16:creationId xmlns:a16="http://schemas.microsoft.com/office/drawing/2014/main" id="{6D3898AE-8A12-9FC4-0F56-4B01C887569F}"/>
                </a:ext>
              </a:extLst>
            </p:cNvPr>
            <p:cNvSpPr txBox="1"/>
            <p:nvPr/>
          </p:nvSpPr>
          <p:spPr>
            <a:xfrm>
              <a:off x="3291841" y="534763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/>
                <a:t>2</a:t>
              </a:r>
            </a:p>
          </p:txBody>
        </p: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7E2655A0-3635-5C3E-A4E3-FE6057515537}"/>
                </a:ext>
              </a:extLst>
            </p:cNvPr>
            <p:cNvSpPr txBox="1"/>
            <p:nvPr/>
          </p:nvSpPr>
          <p:spPr>
            <a:xfrm>
              <a:off x="4480561" y="534763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89</a:t>
              </a:r>
              <a:endParaRPr lang="en-US" dirty="0"/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9BF6E027-6FE9-B211-247B-9C76BEB91685}"/>
                </a:ext>
              </a:extLst>
            </p:cNvPr>
            <p:cNvSpPr txBox="1"/>
            <p:nvPr/>
          </p:nvSpPr>
          <p:spPr>
            <a:xfrm>
              <a:off x="6263641" y="534763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53</a:t>
              </a:r>
              <a:endParaRPr lang="en-US" dirty="0"/>
            </a:p>
          </p:txBody>
        </p:sp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A38E130F-05B9-E03E-6F4F-E5D51AC5BEBA}"/>
                </a:ext>
              </a:extLst>
            </p:cNvPr>
            <p:cNvSpPr txBox="1"/>
            <p:nvPr/>
          </p:nvSpPr>
          <p:spPr>
            <a:xfrm>
              <a:off x="2697481" y="534763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137</a:t>
              </a:r>
              <a:endParaRPr lang="en-US" dirty="0"/>
            </a:p>
          </p:txBody>
        </p:sp>
        <p:sp>
          <p:nvSpPr>
            <p:cNvPr id="169" name="TextBox 168">
              <a:extLst>
                <a:ext uri="{FF2B5EF4-FFF2-40B4-BE49-F238E27FC236}">
                  <a16:creationId xmlns:a16="http://schemas.microsoft.com/office/drawing/2014/main" id="{D1BCAE6E-3CC4-3D07-C41E-AFA6CDCBECB3}"/>
                </a:ext>
              </a:extLst>
            </p:cNvPr>
            <p:cNvSpPr txBox="1"/>
            <p:nvPr/>
          </p:nvSpPr>
          <p:spPr>
            <a:xfrm>
              <a:off x="3886201" y="534763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79</a:t>
              </a:r>
              <a:endParaRPr lang="en-US" dirty="0"/>
            </a:p>
          </p:txBody>
        </p: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881FB973-AE98-9158-3635-45695FC0ED10}"/>
                </a:ext>
              </a:extLst>
            </p:cNvPr>
            <p:cNvSpPr txBox="1"/>
            <p:nvPr/>
          </p:nvSpPr>
          <p:spPr>
            <a:xfrm>
              <a:off x="5074920" y="534763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79</a:t>
              </a:r>
              <a:endParaRPr lang="en-US" dirty="0"/>
            </a:p>
          </p:txBody>
        </p: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4A18F7B7-3A0A-E748-4566-5185C34A4F95}"/>
                </a:ext>
              </a:extLst>
            </p:cNvPr>
            <p:cNvSpPr txBox="1"/>
            <p:nvPr/>
          </p:nvSpPr>
          <p:spPr>
            <a:xfrm>
              <a:off x="2103121" y="594199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53</a:t>
              </a:r>
              <a:endParaRPr lang="en-US" dirty="0"/>
            </a:p>
          </p:txBody>
        </p: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2B61D5DE-BF21-7E94-ECCD-F8FF23D1DC9F}"/>
                </a:ext>
              </a:extLst>
            </p:cNvPr>
            <p:cNvSpPr txBox="1"/>
            <p:nvPr/>
          </p:nvSpPr>
          <p:spPr>
            <a:xfrm>
              <a:off x="914401" y="594199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83</a:t>
              </a:r>
              <a:endParaRPr lang="en-US" dirty="0"/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A51AC096-9B8C-A1F9-A6BD-E7187D59B59F}"/>
                </a:ext>
              </a:extLst>
            </p:cNvPr>
            <p:cNvSpPr txBox="1"/>
            <p:nvPr/>
          </p:nvSpPr>
          <p:spPr>
            <a:xfrm>
              <a:off x="3886201" y="594199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83</a:t>
              </a:r>
              <a:endParaRPr lang="en-US" dirty="0"/>
            </a:p>
          </p:txBody>
        </p:sp>
        <p:sp>
          <p:nvSpPr>
            <p:cNvPr id="173" name="TextBox 172">
              <a:extLst>
                <a:ext uri="{FF2B5EF4-FFF2-40B4-BE49-F238E27FC236}">
                  <a16:creationId xmlns:a16="http://schemas.microsoft.com/office/drawing/2014/main" id="{F227AD26-A7C9-B046-8904-FEAEDB34E114}"/>
                </a:ext>
              </a:extLst>
            </p:cNvPr>
            <p:cNvSpPr txBox="1"/>
            <p:nvPr/>
          </p:nvSpPr>
          <p:spPr>
            <a:xfrm>
              <a:off x="5669280" y="594199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15</a:t>
              </a:r>
              <a:endParaRPr lang="en-US" dirty="0"/>
            </a:p>
          </p:txBody>
        </p:sp>
        <p:sp>
          <p:nvSpPr>
            <p:cNvPr id="200" name="TextBox 199">
              <a:extLst>
                <a:ext uri="{FF2B5EF4-FFF2-40B4-BE49-F238E27FC236}">
                  <a16:creationId xmlns:a16="http://schemas.microsoft.com/office/drawing/2014/main" id="{6E3C6172-F90A-36C9-99DE-D4E422EC3CD5}"/>
                </a:ext>
              </a:extLst>
            </p:cNvPr>
            <p:cNvSpPr txBox="1"/>
            <p:nvPr/>
          </p:nvSpPr>
          <p:spPr>
            <a:xfrm>
              <a:off x="2697481" y="594199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</a:t>
              </a:r>
              <a:endParaRPr lang="en-US" dirty="0"/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DEAF2148-C466-45B2-E934-7C77DB1ABE09}"/>
                </a:ext>
              </a:extLst>
            </p:cNvPr>
            <p:cNvSpPr txBox="1"/>
            <p:nvPr/>
          </p:nvSpPr>
          <p:spPr>
            <a:xfrm>
              <a:off x="5074920" y="594199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19</a:t>
              </a:r>
              <a:endParaRPr lang="en-US" dirty="0"/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0461AF3C-00AA-F747-D6CA-76694AED42D2}"/>
                </a:ext>
              </a:extLst>
            </p:cNvPr>
            <p:cNvSpPr txBox="1"/>
            <p:nvPr/>
          </p:nvSpPr>
          <p:spPr>
            <a:xfrm>
              <a:off x="4480561" y="594199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109</a:t>
              </a:r>
              <a:endParaRPr lang="en-US" dirty="0"/>
            </a:p>
          </p:txBody>
        </p:sp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8392B14A-8E74-1CFF-87BE-35D3F621B245}"/>
                </a:ext>
              </a:extLst>
            </p:cNvPr>
            <p:cNvSpPr txBox="1"/>
            <p:nvPr/>
          </p:nvSpPr>
          <p:spPr>
            <a:xfrm>
              <a:off x="914401" y="653635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119</a:t>
              </a:r>
              <a:endParaRPr lang="en-US" dirty="0"/>
            </a:p>
          </p:txBody>
        </p:sp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31253ED1-ADD2-92B0-8CFA-1F235BE3F9B4}"/>
                </a:ext>
              </a:extLst>
            </p:cNvPr>
            <p:cNvSpPr txBox="1"/>
            <p:nvPr/>
          </p:nvSpPr>
          <p:spPr>
            <a:xfrm>
              <a:off x="3291841" y="594199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89</a:t>
              </a:r>
              <a:endParaRPr lang="en-US" dirty="0"/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B85F1163-848E-DE2C-49C8-B2722BFBA0BB}"/>
                </a:ext>
              </a:extLst>
            </p:cNvPr>
            <p:cNvSpPr txBox="1"/>
            <p:nvPr/>
          </p:nvSpPr>
          <p:spPr>
            <a:xfrm>
              <a:off x="1508761" y="653635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39</a:t>
              </a:r>
              <a:endParaRPr lang="en-US" dirty="0"/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288C151C-917C-0D06-F193-56AB6D0E48B2}"/>
                </a:ext>
              </a:extLst>
            </p:cNvPr>
            <p:cNvSpPr txBox="1"/>
            <p:nvPr/>
          </p:nvSpPr>
          <p:spPr>
            <a:xfrm>
              <a:off x="6263641" y="594199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107</a:t>
              </a:r>
              <a:endParaRPr lang="en-US" dirty="0"/>
            </a:p>
          </p:txBody>
        </p:sp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039462E5-E02F-74EB-7521-83B2ED07FBF9}"/>
                </a:ext>
              </a:extLst>
            </p:cNvPr>
            <p:cNvSpPr txBox="1"/>
            <p:nvPr/>
          </p:nvSpPr>
          <p:spPr>
            <a:xfrm>
              <a:off x="2697481" y="653635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79</a:t>
              </a:r>
              <a:endParaRPr lang="en-US" dirty="0"/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320A5C28-3525-9AFB-A755-022039D95ACB}"/>
                </a:ext>
              </a:extLst>
            </p:cNvPr>
            <p:cNvSpPr txBox="1"/>
            <p:nvPr/>
          </p:nvSpPr>
          <p:spPr>
            <a:xfrm>
              <a:off x="3291841" y="653635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29</a:t>
              </a:r>
              <a:endParaRPr lang="en-US" dirty="0"/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766B731E-871E-BB61-4412-EE3FA069CF7A}"/>
                </a:ext>
              </a:extLst>
            </p:cNvPr>
            <p:cNvSpPr txBox="1"/>
            <p:nvPr/>
          </p:nvSpPr>
          <p:spPr>
            <a:xfrm>
              <a:off x="4480561" y="653635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137</a:t>
              </a:r>
              <a:endParaRPr lang="en-US" dirty="0"/>
            </a:p>
          </p:txBody>
        </p:sp>
        <p:sp>
          <p:nvSpPr>
            <p:cNvPr id="183" name="TextBox 182">
              <a:extLst>
                <a:ext uri="{FF2B5EF4-FFF2-40B4-BE49-F238E27FC236}">
                  <a16:creationId xmlns:a16="http://schemas.microsoft.com/office/drawing/2014/main" id="{9D0A6A3A-32A1-0690-63FE-9A9CA824A310}"/>
                </a:ext>
              </a:extLst>
            </p:cNvPr>
            <p:cNvSpPr txBox="1"/>
            <p:nvPr/>
          </p:nvSpPr>
          <p:spPr>
            <a:xfrm>
              <a:off x="5669280" y="653635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60</a:t>
              </a:r>
              <a:endParaRPr lang="en-US" dirty="0"/>
            </a:p>
          </p:txBody>
        </p:sp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9784E3DB-441C-E3C3-9181-BC9D5D256F6D}"/>
                </a:ext>
              </a:extLst>
            </p:cNvPr>
            <p:cNvSpPr txBox="1"/>
            <p:nvPr/>
          </p:nvSpPr>
          <p:spPr>
            <a:xfrm>
              <a:off x="6263640" y="653635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18</a:t>
              </a:r>
              <a:endParaRPr lang="en-US" dirty="0"/>
            </a:p>
          </p:txBody>
        </p:sp>
        <p:sp>
          <p:nvSpPr>
            <p:cNvPr id="177" name="TextBox 176">
              <a:extLst>
                <a:ext uri="{FF2B5EF4-FFF2-40B4-BE49-F238E27FC236}">
                  <a16:creationId xmlns:a16="http://schemas.microsoft.com/office/drawing/2014/main" id="{CEAD6A51-5C3D-27E0-1DD6-7EC81D1ABA94}"/>
                </a:ext>
              </a:extLst>
            </p:cNvPr>
            <p:cNvSpPr txBox="1"/>
            <p:nvPr/>
          </p:nvSpPr>
          <p:spPr>
            <a:xfrm>
              <a:off x="2103121" y="653635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103</a:t>
              </a:r>
              <a:endParaRPr lang="en-US" dirty="0"/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35FE8D36-D11A-240A-1811-DE81790CFBC0}"/>
                </a:ext>
              </a:extLst>
            </p:cNvPr>
            <p:cNvSpPr txBox="1"/>
            <p:nvPr/>
          </p:nvSpPr>
          <p:spPr>
            <a:xfrm>
              <a:off x="914401" y="713071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77</a:t>
              </a:r>
              <a:endParaRPr lang="en-US" dirty="0"/>
            </a:p>
          </p:txBody>
        </p:sp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id="{0325079B-F84B-5D17-F359-A78B1CFFFE29}"/>
                </a:ext>
              </a:extLst>
            </p:cNvPr>
            <p:cNvSpPr txBox="1"/>
            <p:nvPr/>
          </p:nvSpPr>
          <p:spPr>
            <a:xfrm>
              <a:off x="3886201" y="653635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37</a:t>
              </a:r>
              <a:endParaRPr lang="en-US" dirty="0"/>
            </a:p>
          </p:txBody>
        </p:sp>
        <p:sp>
          <p:nvSpPr>
            <p:cNvPr id="199" name="TextBox 198">
              <a:extLst>
                <a:ext uri="{FF2B5EF4-FFF2-40B4-BE49-F238E27FC236}">
                  <a16:creationId xmlns:a16="http://schemas.microsoft.com/office/drawing/2014/main" id="{CD8E46C4-DBCA-BFF8-EAB8-52FF471FAE28}"/>
                </a:ext>
              </a:extLst>
            </p:cNvPr>
            <p:cNvSpPr txBox="1"/>
            <p:nvPr/>
          </p:nvSpPr>
          <p:spPr>
            <a:xfrm>
              <a:off x="5074920" y="653635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29</a:t>
              </a:r>
              <a:endParaRPr lang="en-US" dirty="0"/>
            </a:p>
          </p:txBody>
        </p:sp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71A36A99-515B-97AC-DA97-C9AFCB0B9A7A}"/>
                </a:ext>
              </a:extLst>
            </p:cNvPr>
            <p:cNvSpPr txBox="1"/>
            <p:nvPr/>
          </p:nvSpPr>
          <p:spPr>
            <a:xfrm>
              <a:off x="2103121" y="713071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120</a:t>
              </a:r>
              <a:endParaRPr lang="en-US" dirty="0"/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0EE25E6B-BFA9-032B-7F79-10EEA61B26D8}"/>
                </a:ext>
              </a:extLst>
            </p:cNvPr>
            <p:cNvSpPr txBox="1"/>
            <p:nvPr/>
          </p:nvSpPr>
          <p:spPr>
            <a:xfrm>
              <a:off x="2697481" y="713071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29</a:t>
              </a:r>
              <a:endParaRPr lang="en-US" dirty="0"/>
            </a:p>
          </p:txBody>
        </p:sp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FF2CB28A-77E8-C7C4-F164-630ACBCB0547}"/>
                </a:ext>
              </a:extLst>
            </p:cNvPr>
            <p:cNvSpPr txBox="1"/>
            <p:nvPr/>
          </p:nvSpPr>
          <p:spPr>
            <a:xfrm>
              <a:off x="1508761" y="713071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67</a:t>
              </a:r>
              <a:endParaRPr lang="en-US" dirty="0"/>
            </a:p>
          </p:txBody>
        </p:sp>
        <p:sp>
          <p:nvSpPr>
            <p:cNvPr id="192" name="TextBox 191">
              <a:extLst>
                <a:ext uri="{FF2B5EF4-FFF2-40B4-BE49-F238E27FC236}">
                  <a16:creationId xmlns:a16="http://schemas.microsoft.com/office/drawing/2014/main" id="{72088AFB-6762-C4F2-B0CA-97003056458A}"/>
                </a:ext>
              </a:extLst>
            </p:cNvPr>
            <p:cNvSpPr txBox="1"/>
            <p:nvPr/>
          </p:nvSpPr>
          <p:spPr>
            <a:xfrm>
              <a:off x="5074920" y="713071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60</a:t>
              </a:r>
              <a:endParaRPr lang="en-US" dirty="0"/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EF3F91B3-E5CE-F74B-FD4C-E0180B5D1F65}"/>
                </a:ext>
              </a:extLst>
            </p:cNvPr>
            <p:cNvSpPr txBox="1"/>
            <p:nvPr/>
          </p:nvSpPr>
          <p:spPr>
            <a:xfrm>
              <a:off x="3291840" y="7132396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/>
                <a:t>59</a:t>
              </a: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80A7E8D3-733D-0452-D992-CE39821DF60F}"/>
                </a:ext>
              </a:extLst>
            </p:cNvPr>
            <p:cNvSpPr txBox="1"/>
            <p:nvPr/>
          </p:nvSpPr>
          <p:spPr>
            <a:xfrm>
              <a:off x="6263641" y="713071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/>
                <a:t>111</a:t>
              </a: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324B5169-4EF4-C6A4-D512-21AEE61F5107}"/>
                </a:ext>
              </a:extLst>
            </p:cNvPr>
            <p:cNvSpPr txBox="1"/>
            <p:nvPr/>
          </p:nvSpPr>
          <p:spPr>
            <a:xfrm>
              <a:off x="3886201" y="713071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131</a:t>
              </a:r>
              <a:endParaRPr lang="en-US" dirty="0"/>
            </a:p>
          </p:txBody>
        </p: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A25362D9-97EA-3BF3-9972-532583DA57D8}"/>
                </a:ext>
              </a:extLst>
            </p:cNvPr>
            <p:cNvSpPr txBox="1"/>
            <p:nvPr/>
          </p:nvSpPr>
          <p:spPr>
            <a:xfrm>
              <a:off x="914401" y="772507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72</a:t>
              </a:r>
              <a:endParaRPr lang="en-US" dirty="0"/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D34A8747-AACB-B948-0F05-FE84D8EC2027}"/>
                </a:ext>
              </a:extLst>
            </p:cNvPr>
            <p:cNvSpPr txBox="1"/>
            <p:nvPr/>
          </p:nvSpPr>
          <p:spPr>
            <a:xfrm>
              <a:off x="4480561" y="713071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29</a:t>
              </a:r>
              <a:endParaRPr lang="en-US" dirty="0"/>
            </a:p>
          </p:txBody>
        </p:sp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A7E95E2C-1441-9C59-2E2D-7C5FCDEFD25F}"/>
                </a:ext>
              </a:extLst>
            </p:cNvPr>
            <p:cNvSpPr txBox="1"/>
            <p:nvPr/>
          </p:nvSpPr>
          <p:spPr>
            <a:xfrm>
              <a:off x="5669280" y="713071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149</a:t>
              </a:r>
              <a:endParaRPr lang="en-US" dirty="0"/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8DB34BF4-57B5-617F-2A71-A84686925EC7}"/>
                </a:ext>
              </a:extLst>
            </p:cNvPr>
            <p:cNvSpPr txBox="1"/>
            <p:nvPr/>
          </p:nvSpPr>
          <p:spPr>
            <a:xfrm>
              <a:off x="1508761" y="772507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/>
                <a:t>3</a:t>
              </a:r>
            </a:p>
          </p:txBody>
        </p:sp>
        <p:sp>
          <p:nvSpPr>
            <p:cNvPr id="197" name="TextBox 196">
              <a:extLst>
                <a:ext uri="{FF2B5EF4-FFF2-40B4-BE49-F238E27FC236}">
                  <a16:creationId xmlns:a16="http://schemas.microsoft.com/office/drawing/2014/main" id="{871340E1-DA91-3844-614E-509E6431F74A}"/>
                </a:ext>
              </a:extLst>
            </p:cNvPr>
            <p:cNvSpPr txBox="1"/>
            <p:nvPr/>
          </p:nvSpPr>
          <p:spPr>
            <a:xfrm>
              <a:off x="2103121" y="772507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50</a:t>
              </a:r>
              <a:endParaRPr lang="en-US" dirty="0"/>
            </a:p>
          </p:txBody>
        </p:sp>
        <p:sp>
          <p:nvSpPr>
            <p:cNvPr id="198" name="TextBox 197">
              <a:extLst>
                <a:ext uri="{FF2B5EF4-FFF2-40B4-BE49-F238E27FC236}">
                  <a16:creationId xmlns:a16="http://schemas.microsoft.com/office/drawing/2014/main" id="{DB731077-055A-8155-0D56-F8F50DBE3A9D}"/>
                </a:ext>
              </a:extLst>
            </p:cNvPr>
            <p:cNvSpPr txBox="1"/>
            <p:nvPr/>
          </p:nvSpPr>
          <p:spPr>
            <a:xfrm>
              <a:off x="2697481" y="772507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56</a:t>
              </a:r>
              <a:endParaRPr lang="en-US" dirty="0"/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7A5E7A02-B9E6-3BC7-2658-6FE7B1C62AFB}"/>
                </a:ext>
              </a:extLst>
            </p:cNvPr>
            <p:cNvSpPr txBox="1"/>
            <p:nvPr/>
          </p:nvSpPr>
          <p:spPr>
            <a:xfrm>
              <a:off x="3291841" y="772507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43</a:t>
              </a:r>
              <a:endParaRPr lang="en-US" dirty="0"/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C4AE21D4-36F4-BE8B-28A7-134733466611}"/>
                </a:ext>
              </a:extLst>
            </p:cNvPr>
            <p:cNvSpPr txBox="1"/>
            <p:nvPr/>
          </p:nvSpPr>
          <p:spPr>
            <a:xfrm>
              <a:off x="3886201" y="772507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/>
                <a:t>79</a:t>
              </a:r>
            </a:p>
          </p:txBody>
        </p:sp>
        <p:sp>
          <p:nvSpPr>
            <p:cNvPr id="201" name="TextBox 200">
              <a:extLst>
                <a:ext uri="{FF2B5EF4-FFF2-40B4-BE49-F238E27FC236}">
                  <a16:creationId xmlns:a16="http://schemas.microsoft.com/office/drawing/2014/main" id="{89393176-035B-0D8D-9C62-5D7F2C96DA37}"/>
                </a:ext>
              </a:extLst>
            </p:cNvPr>
            <p:cNvSpPr txBox="1"/>
            <p:nvPr/>
          </p:nvSpPr>
          <p:spPr>
            <a:xfrm>
              <a:off x="4480561" y="772507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36</a:t>
              </a:r>
              <a:endParaRPr lang="en-US" dirty="0"/>
            </a:p>
          </p:txBody>
        </p:sp>
        <p:sp>
          <p:nvSpPr>
            <p:cNvPr id="202" name="TextBox 201">
              <a:extLst>
                <a:ext uri="{FF2B5EF4-FFF2-40B4-BE49-F238E27FC236}">
                  <a16:creationId xmlns:a16="http://schemas.microsoft.com/office/drawing/2014/main" id="{19231372-9DC7-00C7-D970-C5D3A3496A86}"/>
                </a:ext>
              </a:extLst>
            </p:cNvPr>
            <p:cNvSpPr txBox="1"/>
            <p:nvPr/>
          </p:nvSpPr>
          <p:spPr>
            <a:xfrm>
              <a:off x="5074920" y="772507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128</a:t>
              </a:r>
              <a:endParaRPr lang="en-US" dirty="0"/>
            </a:p>
          </p:txBody>
        </p:sp>
        <p:sp>
          <p:nvSpPr>
            <p:cNvPr id="170" name="TextBox 169">
              <a:extLst>
                <a:ext uri="{FF2B5EF4-FFF2-40B4-BE49-F238E27FC236}">
                  <a16:creationId xmlns:a16="http://schemas.microsoft.com/office/drawing/2014/main" id="{AC3CD376-1226-ACC9-58E7-85D68F70FF22}"/>
                </a:ext>
              </a:extLst>
            </p:cNvPr>
            <p:cNvSpPr txBox="1"/>
            <p:nvPr/>
          </p:nvSpPr>
          <p:spPr>
            <a:xfrm>
              <a:off x="5669280" y="772507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19</a:t>
              </a:r>
              <a:endParaRPr lang="en-US" dirty="0"/>
            </a:p>
          </p:txBody>
        </p:sp>
        <p:sp>
          <p:nvSpPr>
            <p:cNvPr id="204" name="TextBox 203">
              <a:extLst>
                <a:ext uri="{FF2B5EF4-FFF2-40B4-BE49-F238E27FC236}">
                  <a16:creationId xmlns:a16="http://schemas.microsoft.com/office/drawing/2014/main" id="{6959711E-2608-65C6-FDEE-DDF7C939A8A3}"/>
                </a:ext>
              </a:extLst>
            </p:cNvPr>
            <p:cNvSpPr txBox="1"/>
            <p:nvPr/>
          </p:nvSpPr>
          <p:spPr>
            <a:xfrm>
              <a:off x="6263640" y="772507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55</a:t>
              </a:r>
              <a:endParaRPr lang="en-US" dirty="0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02C2D325-38D8-6A43-C523-0F58108C81EB}"/>
              </a:ext>
            </a:extLst>
          </p:cNvPr>
          <p:cNvSpPr txBox="1"/>
          <p:nvPr/>
        </p:nvSpPr>
        <p:spPr>
          <a:xfrm>
            <a:off x="796636" y="1665158"/>
            <a:ext cx="6179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entury Gothic" panose="020B0502020202020204" pitchFamily="34" charset="0"/>
              </a:rPr>
              <a:t>Color in each square in the grid below that contains a prime number. </a:t>
            </a:r>
          </a:p>
        </p:txBody>
      </p:sp>
      <p:sp>
        <p:nvSpPr>
          <p:cNvPr id="7" name="TextBox 21 M">
            <a:extLst>
              <a:ext uri="{FF2B5EF4-FFF2-40B4-BE49-F238E27FC236}">
                <a16:creationId xmlns:a16="http://schemas.microsoft.com/office/drawing/2014/main" id="{3DD5D233-B759-DC3C-424C-CD68C1C73FD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8" name="Picture 7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FC68D9CE-2097-5BB0-649B-604033CE572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03913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66586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6"/>
  <p:tag name="RESULT" val="slide-257-6"/>
  <p:tag name="SLIDES" val="1,2,3,4,5,6,7,8,9,10,11,12,13,14,15,16,17,1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7"/>
  <p:tag name="RESULT" val="slide-257-7"/>
  <p:tag name="SLIDES" val="1,2,3,4,5,6,7,8,9,10,11,12,13,14,15,16,17,18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131</Words>
  <Application>Microsoft Office PowerPoint</Application>
  <PresentationFormat>Custom</PresentationFormat>
  <Paragraphs>104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</cp:revision>
  <dcterms:created xsi:type="dcterms:W3CDTF">2025-06-11T16:07:43Z</dcterms:created>
  <dcterms:modified xsi:type="dcterms:W3CDTF">2025-06-29T18:37:15Z</dcterms:modified>
</cp:coreProperties>
</file>