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 showGuides="1">
      <p:cViewPr varScale="1">
        <p:scale>
          <a:sx n="46" d="100"/>
          <a:sy n="46" d="100"/>
        </p:scale>
        <p:origin x="2012" y="32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2BB00293-1C11-4564-98E5-A902D90A0015}"/>
    <pc:docChg chg="delSld">
      <pc:chgData name="Sarah Carter" userId="4b4e2a7e9c42e1b2" providerId="LiveId" clId="{2BB00293-1C11-4564-98E5-A902D90A0015}" dt="2025-06-12T01:32:29.573" v="0" actId="2696"/>
      <pc:docMkLst>
        <pc:docMk/>
      </pc:docMkLst>
      <pc:sldChg chg="del">
        <pc:chgData name="Sarah Carter" userId="4b4e2a7e9c42e1b2" providerId="LiveId" clId="{2BB00293-1C11-4564-98E5-A902D90A0015}" dt="2025-06-12T01:32:29.573" v="0" actId="2696"/>
        <pc:sldMkLst>
          <pc:docMk/>
          <pc:sldMk cId="2492817869" sldId="271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B8FFD2-247D-3882-625F-F04559A2BA2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188280C-D6EA-4D1B-7BFD-862FD600CF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90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16DB6F-D7F0-D0E4-60A6-D88D5EA458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C29AF4-3E4F-D47A-61B9-9EEDE7ECDE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F6D541-6B03-FAC0-0C3E-847688D514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7718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51F270-E19E-B886-1D92-406054EEE6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F5FF951-A661-3239-5D60-68078633D2F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E788D9-0FDB-CC06-892C-A34F95E3DB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43F061B-C67B-D8A7-8203-1702966BB4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E821AA-2C28-343A-389F-AA07C0A18F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3972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4B56A7E-EBED-D4F3-96A0-20383BC7961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8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B7C68DB-4A0E-C6A5-15D7-A7732B90AC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8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173C0C-5CF1-90B5-6F1C-B41090F43E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F84AD60-B527-B957-7144-37C20ACF62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15BA11-FC31-9A16-9D02-A901993216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17534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CA0E66-2333-7923-1FC2-826DF7119C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4AB638-47CD-4FAB-8BA6-386520EDDF7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CF0129-45A0-FCF1-E9BA-4846213F1E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028C7F-BDCF-A90D-5B9C-3192C91AC2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7FCB00-8CA7-EE94-9A7A-6407CEB6DB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80780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ECE2F4-C0BB-A5EA-1F8E-7978415800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4" y="2507617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E24CCD-2526-43D1-313C-6AA945A96DD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4" y="6731213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4F3BD0-F9AE-F95D-27C6-869A30DDD6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7FEAB45-074F-E491-34F1-C281F754A6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5B2224-E746-5CD6-A19C-78000F57B8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6096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C1817A-3A26-0CB0-80A0-E3D9968F25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69800D0-504D-8D8B-270C-BF8FD9C6E46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FF311AC-978A-09B0-22E7-ED406FD281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69E3A34-41F9-63DA-570B-51FDE4DBC9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DEBD023-97BA-47CD-5E3E-2168ACF21F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37F6B37-D298-809F-25D2-2709CAF4AD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404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F930F9-7B91-4ABC-25DB-1A7DFCA2FD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5" y="535518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3E12F0A-AA9E-2AD5-5805-B0491FBE8E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B0E958C-AEFD-0C2F-1D42-42853A56AF3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38065BA-C519-F532-F336-8CC76B8E11F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7154C83-6D03-9EC1-312D-40B021E601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689C952-39EF-0A23-B4F1-7EB18EC412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5C635AC-CBF8-E0F9-3B78-EB4F345542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AA8EBF7-FE6F-C8CF-4B67-E3E5CD7B9A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84734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3153AD-7485-A262-CB91-16EBBE6938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63FF11F-ADF2-5320-BCC8-3BAD30BB5D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AD4D7DC-E487-A25A-EBA4-14B813CCFD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4929DF7-25DB-D749-263B-AB0E8C5721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5013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7C717C5-19BA-1B4A-6B88-679B186B3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C9373D1-36C3-5506-5172-6D9E79503A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4D9F6B7-B5F8-9859-7D0B-19DC3B8642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96298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91B1C4-29A7-7A87-F8DC-A0956C70B4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3F4F2C-224C-1D1B-4FF9-CCF741BD83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3CCA2BE-514E-F981-8848-7CA64849A5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DC9570E-D693-A2FA-C710-E2F60FF15B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0DC9B97-7A23-5D69-2ED3-3B2DF2595C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450755-88C7-CEEA-80BA-FC11DCCBA3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99657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023DFF-06F6-497C-34DB-3D26712D90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1A47378-B008-7A39-8C6F-22D4416E9FF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7A3FB12-EF9D-9174-7FA8-B07F91A22E8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FEF962-EBAF-6A9A-93BC-FE74B745B4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8303B-5FD2-0A6B-315B-2EFA889E15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C4C65AE-604A-A170-1A9E-EDBFF4E64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5005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1D1FE07-3278-6849-BD05-96F4C8ECE5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3" y="535518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E0946F8-F20B-494F-1976-DC5C1E2F598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01398B-92BF-FE32-A8F1-DCE815BAB0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6FC0BFD-5B64-444A-B3C4-9A42A5B2695E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3F0F0A-0F5D-2220-DC77-9F344DB5076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8" y="9322648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7655F8-FCAC-026D-5E8D-4B917C17E75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3EB7308-F31A-4B7C-9749-F76096601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4164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552C964-5922-47CD-BFC6-5EC1C69A536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>
            <a:extLst>
              <a:ext uri="{FF2B5EF4-FFF2-40B4-BE49-F238E27FC236}">
                <a16:creationId xmlns:a16="http://schemas.microsoft.com/office/drawing/2014/main" id="{3B2EE10D-11DF-980D-10F9-B471478AE2E7}"/>
              </a:ext>
            </a:extLst>
          </p:cNvPr>
          <p:cNvGrpSpPr/>
          <p:nvPr/>
        </p:nvGrpSpPr>
        <p:grpSpPr>
          <a:xfrm>
            <a:off x="914401" y="2377440"/>
            <a:ext cx="5943600" cy="5943599"/>
            <a:chOff x="914401" y="2377440"/>
            <a:chExt cx="5943600" cy="5943599"/>
          </a:xfrm>
          <a:solidFill>
            <a:schemeClr val="bg1"/>
          </a:solidFill>
        </p:grpSpPr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DFF69E04-93BB-47F7-1EFB-F598AAB43AED}"/>
                </a:ext>
              </a:extLst>
            </p:cNvPr>
            <p:cNvSpPr txBox="1"/>
            <p:nvPr/>
          </p:nvSpPr>
          <p:spPr>
            <a:xfrm>
              <a:off x="914401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3+4</a:t>
              </a:r>
              <a:endParaRPr lang="en-US" dirty="0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80E46129-58A4-1444-32FC-8F01514C0D4D}"/>
                </a:ext>
              </a:extLst>
            </p:cNvPr>
            <p:cNvSpPr txBox="1"/>
            <p:nvPr/>
          </p:nvSpPr>
          <p:spPr>
            <a:xfrm>
              <a:off x="1508760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3+3</a:t>
              </a:r>
              <a:endParaRPr lang="en-US" dirty="0"/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BA15BD1D-87BD-BFC7-2B7A-CA02DF2AE33C}"/>
                </a:ext>
              </a:extLst>
            </p:cNvPr>
            <p:cNvSpPr txBox="1"/>
            <p:nvPr/>
          </p:nvSpPr>
          <p:spPr>
            <a:xfrm>
              <a:off x="2103121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4+5</a:t>
              </a:r>
              <a:endParaRPr lang="en-US" dirty="0"/>
            </a:p>
          </p:txBody>
        </p:sp>
        <p:sp>
          <p:nvSpPr>
            <p:cNvPr id="106" name="TextBox 105">
              <a:extLst>
                <a:ext uri="{FF2B5EF4-FFF2-40B4-BE49-F238E27FC236}">
                  <a16:creationId xmlns:a16="http://schemas.microsoft.com/office/drawing/2014/main" id="{B774D75A-D7B6-CA76-928C-33CB2FCD758A}"/>
                </a:ext>
              </a:extLst>
            </p:cNvPr>
            <p:cNvSpPr txBox="1"/>
            <p:nvPr/>
          </p:nvSpPr>
          <p:spPr>
            <a:xfrm>
              <a:off x="2697480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2+7</a:t>
              </a:r>
              <a:endParaRPr lang="en-US" dirty="0"/>
            </a:p>
          </p:txBody>
        </p:sp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2E60258B-30E7-1979-4D61-138400271901}"/>
                </a:ext>
              </a:extLst>
            </p:cNvPr>
            <p:cNvSpPr txBox="1"/>
            <p:nvPr/>
          </p:nvSpPr>
          <p:spPr>
            <a:xfrm>
              <a:off x="3291841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4+1</a:t>
              </a:r>
              <a:endParaRPr lang="en-US" dirty="0"/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1DEAAA40-0A3B-C9CA-88C2-C44EFCCBD9AA}"/>
                </a:ext>
              </a:extLst>
            </p:cNvPr>
            <p:cNvSpPr txBox="1"/>
            <p:nvPr/>
          </p:nvSpPr>
          <p:spPr>
            <a:xfrm>
              <a:off x="3886200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2+7</a:t>
              </a:r>
              <a:endParaRPr lang="en-US" dirty="0"/>
            </a:p>
          </p:txBody>
        </p:sp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2381F99D-CB69-E3C6-73E4-5CFD835ECB76}"/>
                </a:ext>
              </a:extLst>
            </p:cNvPr>
            <p:cNvSpPr txBox="1"/>
            <p:nvPr/>
          </p:nvSpPr>
          <p:spPr>
            <a:xfrm>
              <a:off x="4480561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6+3</a:t>
              </a:r>
              <a:endParaRPr lang="en-US" dirty="0"/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E1ECD71A-BEF0-5DBB-314F-ED94C909C182}"/>
                </a:ext>
              </a:extLst>
            </p:cNvPr>
            <p:cNvSpPr txBox="1"/>
            <p:nvPr/>
          </p:nvSpPr>
          <p:spPr>
            <a:xfrm>
              <a:off x="5074920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2+9</a:t>
              </a:r>
              <a:endParaRPr lang="en-US" dirty="0"/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C78BA228-9B80-3B2B-25A0-9C464BCEF995}"/>
                </a:ext>
              </a:extLst>
            </p:cNvPr>
            <p:cNvSpPr txBox="1"/>
            <p:nvPr/>
          </p:nvSpPr>
          <p:spPr>
            <a:xfrm>
              <a:off x="5669280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1+9</a:t>
              </a:r>
              <a:endParaRPr lang="en-US" dirty="0"/>
            </a:p>
          </p:txBody>
        </p:sp>
        <p:sp>
          <p:nvSpPr>
            <p:cNvPr id="124" name="TextBox 123">
              <a:extLst>
                <a:ext uri="{FF2B5EF4-FFF2-40B4-BE49-F238E27FC236}">
                  <a16:creationId xmlns:a16="http://schemas.microsoft.com/office/drawing/2014/main" id="{3B38353C-FEFB-1DDF-961C-325C75238693}"/>
                </a:ext>
              </a:extLst>
            </p:cNvPr>
            <p:cNvSpPr txBox="1"/>
            <p:nvPr/>
          </p:nvSpPr>
          <p:spPr>
            <a:xfrm>
              <a:off x="6263641" y="237744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2+3</a:t>
              </a:r>
              <a:endParaRPr lang="en-US" dirty="0"/>
            </a:p>
          </p:txBody>
        </p:sp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E4AC9038-D798-30D9-7411-DED59CAC627B}"/>
                </a:ext>
              </a:extLst>
            </p:cNvPr>
            <p:cNvSpPr txBox="1"/>
            <p:nvPr/>
          </p:nvSpPr>
          <p:spPr>
            <a:xfrm>
              <a:off x="914401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2+3</a:t>
              </a:r>
              <a:endParaRPr lang="en-US" dirty="0"/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D0283BCA-1D20-6AB4-6366-E5B09B34149E}"/>
                </a:ext>
              </a:extLst>
            </p:cNvPr>
            <p:cNvSpPr txBox="1"/>
            <p:nvPr/>
          </p:nvSpPr>
          <p:spPr>
            <a:xfrm>
              <a:off x="1508761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4+5</a:t>
              </a:r>
              <a:endParaRPr lang="en-US" dirty="0"/>
            </a:p>
          </p:txBody>
        </p:sp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4D24E98D-0ACB-BE36-D157-46A6FBC2EA5E}"/>
                </a:ext>
              </a:extLst>
            </p:cNvPr>
            <p:cNvSpPr txBox="1"/>
            <p:nvPr/>
          </p:nvSpPr>
          <p:spPr>
            <a:xfrm>
              <a:off x="2103121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4+1</a:t>
              </a:r>
              <a:endParaRPr lang="en-US" dirty="0"/>
            </a:p>
          </p:txBody>
        </p:sp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8BE768AE-1DB7-190F-9991-FC0F1AD9EE4D}"/>
                </a:ext>
              </a:extLst>
            </p:cNvPr>
            <p:cNvSpPr txBox="1"/>
            <p:nvPr/>
          </p:nvSpPr>
          <p:spPr>
            <a:xfrm>
              <a:off x="2697481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9+2</a:t>
              </a:r>
              <a:endParaRPr lang="en-US" dirty="0"/>
            </a:p>
          </p:txBody>
        </p:sp>
        <p:sp>
          <p:nvSpPr>
            <p:cNvPr id="119" name="TextBox 118">
              <a:extLst>
                <a:ext uri="{FF2B5EF4-FFF2-40B4-BE49-F238E27FC236}">
                  <a16:creationId xmlns:a16="http://schemas.microsoft.com/office/drawing/2014/main" id="{173B7A36-C2FB-0FC7-D506-AEBD6DBA5809}"/>
                </a:ext>
              </a:extLst>
            </p:cNvPr>
            <p:cNvSpPr txBox="1"/>
            <p:nvPr/>
          </p:nvSpPr>
          <p:spPr>
            <a:xfrm>
              <a:off x="3291841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1+1</a:t>
              </a:r>
              <a:endParaRPr lang="en-US" dirty="0"/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451D9D10-D56D-69D8-79F5-5DF884D4C7E9}"/>
                </a:ext>
              </a:extLst>
            </p:cNvPr>
            <p:cNvSpPr txBox="1"/>
            <p:nvPr/>
          </p:nvSpPr>
          <p:spPr>
            <a:xfrm>
              <a:off x="3886201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3+4</a:t>
              </a:r>
              <a:endParaRPr lang="en-US" dirty="0"/>
            </a:p>
          </p:txBody>
        </p: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AF36C7C2-2DD0-1E8E-F846-7D413CCAC8BD}"/>
                </a:ext>
              </a:extLst>
            </p:cNvPr>
            <p:cNvSpPr txBox="1"/>
            <p:nvPr/>
          </p:nvSpPr>
          <p:spPr>
            <a:xfrm>
              <a:off x="4480561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3+6</a:t>
              </a:r>
              <a:endParaRPr lang="en-US" dirty="0"/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B7A2A0B3-E83A-1E22-4485-773D6170F6E8}"/>
                </a:ext>
              </a:extLst>
            </p:cNvPr>
            <p:cNvSpPr txBox="1"/>
            <p:nvPr/>
          </p:nvSpPr>
          <p:spPr>
            <a:xfrm>
              <a:off x="5074920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8+1</a:t>
              </a:r>
              <a:endParaRPr lang="en-US" dirty="0"/>
            </a:p>
          </p:txBody>
        </p:sp>
        <p:sp>
          <p:nvSpPr>
            <p:cNvPr id="194" name="TextBox 193">
              <a:extLst>
                <a:ext uri="{FF2B5EF4-FFF2-40B4-BE49-F238E27FC236}">
                  <a16:creationId xmlns:a16="http://schemas.microsoft.com/office/drawing/2014/main" id="{6313A940-FC43-7B2B-1299-D735676D3D31}"/>
                </a:ext>
              </a:extLst>
            </p:cNvPr>
            <p:cNvSpPr txBox="1"/>
            <p:nvPr/>
          </p:nvSpPr>
          <p:spPr>
            <a:xfrm>
              <a:off x="6263641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5+7</a:t>
              </a:r>
              <a:endParaRPr lang="en-US" dirty="0"/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93D0A020-E452-37FC-BAAD-63B07F3BF47F}"/>
                </a:ext>
              </a:extLst>
            </p:cNvPr>
            <p:cNvSpPr txBox="1"/>
            <p:nvPr/>
          </p:nvSpPr>
          <p:spPr>
            <a:xfrm>
              <a:off x="5669280" y="297180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9+1</a:t>
              </a:r>
              <a:endParaRPr lang="en-US" dirty="0"/>
            </a:p>
          </p:txBody>
        </p:sp>
        <p:sp>
          <p:nvSpPr>
            <p:cNvPr id="125" name="TextBox 124">
              <a:extLst>
                <a:ext uri="{FF2B5EF4-FFF2-40B4-BE49-F238E27FC236}">
                  <a16:creationId xmlns:a16="http://schemas.microsoft.com/office/drawing/2014/main" id="{589FC6EB-53FF-6270-C9D6-871D3FE06E42}"/>
                </a:ext>
              </a:extLst>
            </p:cNvPr>
            <p:cNvSpPr txBox="1"/>
            <p:nvPr/>
          </p:nvSpPr>
          <p:spPr>
            <a:xfrm>
              <a:off x="914401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5+3</a:t>
              </a:r>
              <a:endParaRPr lang="en-US" dirty="0"/>
            </a:p>
          </p:txBody>
        </p:sp>
        <p:sp>
          <p:nvSpPr>
            <p:cNvPr id="126" name="TextBox 125">
              <a:extLst>
                <a:ext uri="{FF2B5EF4-FFF2-40B4-BE49-F238E27FC236}">
                  <a16:creationId xmlns:a16="http://schemas.microsoft.com/office/drawing/2014/main" id="{EF481953-A0A1-CCEE-E566-B3C9BAC6371D}"/>
                </a:ext>
              </a:extLst>
            </p:cNvPr>
            <p:cNvSpPr txBox="1"/>
            <p:nvPr/>
          </p:nvSpPr>
          <p:spPr>
            <a:xfrm>
              <a:off x="1508761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7+3</a:t>
              </a:r>
              <a:endParaRPr lang="en-US" dirty="0"/>
            </a:p>
          </p:txBody>
        </p:sp>
        <p:sp>
          <p:nvSpPr>
            <p:cNvPr id="127" name="TextBox 126">
              <a:extLst>
                <a:ext uri="{FF2B5EF4-FFF2-40B4-BE49-F238E27FC236}">
                  <a16:creationId xmlns:a16="http://schemas.microsoft.com/office/drawing/2014/main" id="{B6D414FB-F1A4-A22F-9F34-646767E7D734}"/>
                </a:ext>
              </a:extLst>
            </p:cNvPr>
            <p:cNvSpPr txBox="1"/>
            <p:nvPr/>
          </p:nvSpPr>
          <p:spPr>
            <a:xfrm>
              <a:off x="2103121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4+8</a:t>
              </a:r>
              <a:endParaRPr lang="en-US" dirty="0"/>
            </a:p>
          </p:txBody>
        </p:sp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28F22DFD-FFDF-CF57-8D09-5ED3EEF94183}"/>
                </a:ext>
              </a:extLst>
            </p:cNvPr>
            <p:cNvSpPr txBox="1"/>
            <p:nvPr/>
          </p:nvSpPr>
          <p:spPr>
            <a:xfrm>
              <a:off x="2697481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5+7</a:t>
              </a:r>
              <a:endParaRPr lang="en-US" dirty="0"/>
            </a:p>
          </p:txBody>
        </p:sp>
        <p:sp>
          <p:nvSpPr>
            <p:cNvPr id="129" name="TextBox 128">
              <a:extLst>
                <a:ext uri="{FF2B5EF4-FFF2-40B4-BE49-F238E27FC236}">
                  <a16:creationId xmlns:a16="http://schemas.microsoft.com/office/drawing/2014/main" id="{C428CEF3-59DE-6421-42BC-EDD326243CB9}"/>
                </a:ext>
              </a:extLst>
            </p:cNvPr>
            <p:cNvSpPr txBox="1"/>
            <p:nvPr/>
          </p:nvSpPr>
          <p:spPr>
            <a:xfrm>
              <a:off x="3291841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9+2</a:t>
              </a:r>
              <a:endParaRPr lang="en-US" dirty="0"/>
            </a:p>
          </p:txBody>
        </p:sp>
        <p:sp>
          <p:nvSpPr>
            <p:cNvPr id="130" name="TextBox 129">
              <a:extLst>
                <a:ext uri="{FF2B5EF4-FFF2-40B4-BE49-F238E27FC236}">
                  <a16:creationId xmlns:a16="http://schemas.microsoft.com/office/drawing/2014/main" id="{BFB98AA9-1CC6-C0EC-84E4-67868A2B782E}"/>
                </a:ext>
              </a:extLst>
            </p:cNvPr>
            <p:cNvSpPr txBox="1"/>
            <p:nvPr/>
          </p:nvSpPr>
          <p:spPr>
            <a:xfrm>
              <a:off x="3886201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8+2</a:t>
              </a:r>
              <a:endParaRPr lang="en-US" dirty="0"/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67D96A4E-B926-BD79-D353-D1E32C62D9D8}"/>
                </a:ext>
              </a:extLst>
            </p:cNvPr>
            <p:cNvSpPr txBox="1"/>
            <p:nvPr/>
          </p:nvSpPr>
          <p:spPr>
            <a:xfrm>
              <a:off x="4480561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4+2</a:t>
              </a:r>
              <a:endParaRPr lang="en-US" dirty="0"/>
            </a:p>
          </p:txBody>
        </p:sp>
        <p:sp>
          <p:nvSpPr>
            <p:cNvPr id="132" name="TextBox 131">
              <a:extLst>
                <a:ext uri="{FF2B5EF4-FFF2-40B4-BE49-F238E27FC236}">
                  <a16:creationId xmlns:a16="http://schemas.microsoft.com/office/drawing/2014/main" id="{9DACE02E-850A-B154-C8F4-7A3D70E36294}"/>
                </a:ext>
              </a:extLst>
            </p:cNvPr>
            <p:cNvSpPr txBox="1"/>
            <p:nvPr/>
          </p:nvSpPr>
          <p:spPr>
            <a:xfrm>
              <a:off x="5074920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6+4</a:t>
              </a:r>
              <a:endParaRPr lang="en-US" dirty="0"/>
            </a:p>
          </p:txBody>
        </p: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60126D4A-6D9F-C2B7-F77C-FD6AACA07C8E}"/>
                </a:ext>
              </a:extLst>
            </p:cNvPr>
            <p:cNvSpPr txBox="1"/>
            <p:nvPr/>
          </p:nvSpPr>
          <p:spPr>
            <a:xfrm>
              <a:off x="5669280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4+5</a:t>
              </a:r>
              <a:endParaRPr lang="en-US" dirty="0"/>
            </a:p>
          </p:txBody>
        </p: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2CB6C2DF-BA26-4C0A-9B1C-C2AFEF07B2B1}"/>
                </a:ext>
              </a:extLst>
            </p:cNvPr>
            <p:cNvSpPr txBox="1"/>
            <p:nvPr/>
          </p:nvSpPr>
          <p:spPr>
            <a:xfrm>
              <a:off x="914401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3+3</a:t>
              </a:r>
              <a:endParaRPr lang="en-US" dirty="0"/>
            </a:p>
          </p:txBody>
        </p:sp>
        <p:sp>
          <p:nvSpPr>
            <p:cNvPr id="144" name="TextBox 143">
              <a:extLst>
                <a:ext uri="{FF2B5EF4-FFF2-40B4-BE49-F238E27FC236}">
                  <a16:creationId xmlns:a16="http://schemas.microsoft.com/office/drawing/2014/main" id="{58156A9A-4D52-F8F0-8372-44552696BF41}"/>
                </a:ext>
              </a:extLst>
            </p:cNvPr>
            <p:cNvSpPr txBox="1"/>
            <p:nvPr/>
          </p:nvSpPr>
          <p:spPr>
            <a:xfrm>
              <a:off x="6263641" y="356616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4+5</a:t>
              </a:r>
              <a:endParaRPr lang="en-US" dirty="0"/>
            </a:p>
          </p:txBody>
        </p:sp>
        <p:sp>
          <p:nvSpPr>
            <p:cNvPr id="136" name="TextBox 135">
              <a:extLst>
                <a:ext uri="{FF2B5EF4-FFF2-40B4-BE49-F238E27FC236}">
                  <a16:creationId xmlns:a16="http://schemas.microsoft.com/office/drawing/2014/main" id="{09D705D8-1F8E-EB34-B5BE-60712B4EF56B}"/>
                </a:ext>
              </a:extLst>
            </p:cNvPr>
            <p:cNvSpPr txBox="1"/>
            <p:nvPr/>
          </p:nvSpPr>
          <p:spPr>
            <a:xfrm>
              <a:off x="1508761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5+5</a:t>
              </a:r>
              <a:endParaRPr lang="en-US" dirty="0"/>
            </a:p>
          </p:txBody>
        </p:sp>
        <p:sp>
          <p:nvSpPr>
            <p:cNvPr id="197" name="TextBox 196">
              <a:extLst>
                <a:ext uri="{FF2B5EF4-FFF2-40B4-BE49-F238E27FC236}">
                  <a16:creationId xmlns:a16="http://schemas.microsoft.com/office/drawing/2014/main" id="{1DCF16B4-81C2-9107-DD53-7C45765ADDFE}"/>
                </a:ext>
              </a:extLst>
            </p:cNvPr>
            <p:cNvSpPr txBox="1"/>
            <p:nvPr/>
          </p:nvSpPr>
          <p:spPr>
            <a:xfrm>
              <a:off x="2103121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7+3</a:t>
              </a:r>
            </a:p>
          </p:txBody>
        </p:sp>
        <p:sp>
          <p:nvSpPr>
            <p:cNvPr id="138" name="TextBox 137">
              <a:extLst>
                <a:ext uri="{FF2B5EF4-FFF2-40B4-BE49-F238E27FC236}">
                  <a16:creationId xmlns:a16="http://schemas.microsoft.com/office/drawing/2014/main" id="{639AF5B0-4352-C176-AA40-65907EA39E8C}"/>
                </a:ext>
              </a:extLst>
            </p:cNvPr>
            <p:cNvSpPr txBox="1"/>
            <p:nvPr/>
          </p:nvSpPr>
          <p:spPr>
            <a:xfrm>
              <a:off x="2697481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3+7</a:t>
              </a:r>
              <a:endParaRPr lang="en-US" dirty="0"/>
            </a:p>
          </p:txBody>
        </p:sp>
        <p:sp>
          <p:nvSpPr>
            <p:cNvPr id="139" name="TextBox 138">
              <a:extLst>
                <a:ext uri="{FF2B5EF4-FFF2-40B4-BE49-F238E27FC236}">
                  <a16:creationId xmlns:a16="http://schemas.microsoft.com/office/drawing/2014/main" id="{ABFB25FE-B2C5-100E-2A1E-F746925A488F}"/>
                </a:ext>
              </a:extLst>
            </p:cNvPr>
            <p:cNvSpPr txBox="1"/>
            <p:nvPr/>
          </p:nvSpPr>
          <p:spPr>
            <a:xfrm>
              <a:off x="3291841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4+6</a:t>
              </a:r>
              <a:endParaRPr lang="en-US" dirty="0"/>
            </a:p>
          </p:txBody>
        </p:sp>
        <p:sp>
          <p:nvSpPr>
            <p:cNvPr id="140" name="TextBox 139">
              <a:extLst>
                <a:ext uri="{FF2B5EF4-FFF2-40B4-BE49-F238E27FC236}">
                  <a16:creationId xmlns:a16="http://schemas.microsoft.com/office/drawing/2014/main" id="{AABFAEDB-180F-492D-93DC-83F1F8F24558}"/>
                </a:ext>
              </a:extLst>
            </p:cNvPr>
            <p:cNvSpPr txBox="1"/>
            <p:nvPr/>
          </p:nvSpPr>
          <p:spPr>
            <a:xfrm>
              <a:off x="3886201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1+9</a:t>
              </a:r>
              <a:endParaRPr lang="en-US" dirty="0"/>
            </a:p>
          </p:txBody>
        </p:sp>
        <p:sp>
          <p:nvSpPr>
            <p:cNvPr id="141" name="TextBox 140">
              <a:extLst>
                <a:ext uri="{FF2B5EF4-FFF2-40B4-BE49-F238E27FC236}">
                  <a16:creationId xmlns:a16="http://schemas.microsoft.com/office/drawing/2014/main" id="{5B7454EB-0576-E662-A33E-778FAA974E51}"/>
                </a:ext>
              </a:extLst>
            </p:cNvPr>
            <p:cNvSpPr txBox="1"/>
            <p:nvPr/>
          </p:nvSpPr>
          <p:spPr>
            <a:xfrm>
              <a:off x="4480561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6+3</a:t>
              </a:r>
              <a:endParaRPr lang="en-US" dirty="0"/>
            </a:p>
          </p:txBody>
        </p:sp>
        <p:sp>
          <p:nvSpPr>
            <p:cNvPr id="146" name="TextBox 145">
              <a:extLst>
                <a:ext uri="{FF2B5EF4-FFF2-40B4-BE49-F238E27FC236}">
                  <a16:creationId xmlns:a16="http://schemas.microsoft.com/office/drawing/2014/main" id="{FBCF7F53-3F65-A55E-68F5-ACBD59D9AC3D}"/>
                </a:ext>
              </a:extLst>
            </p:cNvPr>
            <p:cNvSpPr txBox="1"/>
            <p:nvPr/>
          </p:nvSpPr>
          <p:spPr>
            <a:xfrm>
              <a:off x="5074920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3+7</a:t>
              </a:r>
              <a:endParaRPr lang="en-US" dirty="0"/>
            </a:p>
          </p:txBody>
        </p:sp>
        <p:sp>
          <p:nvSpPr>
            <p:cNvPr id="143" name="TextBox 142">
              <a:extLst>
                <a:ext uri="{FF2B5EF4-FFF2-40B4-BE49-F238E27FC236}">
                  <a16:creationId xmlns:a16="http://schemas.microsoft.com/office/drawing/2014/main" id="{63B1AEF3-3E07-F75C-8FA3-660BD5E18C64}"/>
                </a:ext>
              </a:extLst>
            </p:cNvPr>
            <p:cNvSpPr txBox="1"/>
            <p:nvPr/>
          </p:nvSpPr>
          <p:spPr>
            <a:xfrm>
              <a:off x="5669280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4+2</a:t>
              </a:r>
              <a:endParaRPr lang="en-US" dirty="0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C68C94B5-0FFF-269A-439A-9CC4557B7CBE}"/>
                </a:ext>
              </a:extLst>
            </p:cNvPr>
            <p:cNvSpPr txBox="1"/>
            <p:nvPr/>
          </p:nvSpPr>
          <p:spPr>
            <a:xfrm>
              <a:off x="914401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4+8</a:t>
              </a:r>
              <a:endParaRPr lang="en-US" dirty="0"/>
            </a:p>
          </p:txBody>
        </p:sp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C1336CF4-2498-1ABB-E535-D26860883CB9}"/>
                </a:ext>
              </a:extLst>
            </p:cNvPr>
            <p:cNvSpPr txBox="1"/>
            <p:nvPr/>
          </p:nvSpPr>
          <p:spPr>
            <a:xfrm>
              <a:off x="6263641" y="416052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2+4</a:t>
              </a:r>
              <a:endParaRPr lang="en-US" dirty="0"/>
            </a:p>
          </p:txBody>
        </p:sp>
        <p:sp>
          <p:nvSpPr>
            <p:cNvPr id="142" name="TextBox 141">
              <a:extLst>
                <a:ext uri="{FF2B5EF4-FFF2-40B4-BE49-F238E27FC236}">
                  <a16:creationId xmlns:a16="http://schemas.microsoft.com/office/drawing/2014/main" id="{548F75AE-2F0C-733A-0D76-54B51FF3F5ED}"/>
                </a:ext>
              </a:extLst>
            </p:cNvPr>
            <p:cNvSpPr txBox="1"/>
            <p:nvPr/>
          </p:nvSpPr>
          <p:spPr>
            <a:xfrm>
              <a:off x="1508761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2+8</a:t>
              </a:r>
              <a:endParaRPr lang="en-US" dirty="0"/>
            </a:p>
          </p:txBody>
        </p:sp>
        <p:sp>
          <p:nvSpPr>
            <p:cNvPr id="147" name="TextBox 146">
              <a:extLst>
                <a:ext uri="{FF2B5EF4-FFF2-40B4-BE49-F238E27FC236}">
                  <a16:creationId xmlns:a16="http://schemas.microsoft.com/office/drawing/2014/main" id="{47F15834-1985-7AC1-D919-9C3D25769B67}"/>
                </a:ext>
              </a:extLst>
            </p:cNvPr>
            <p:cNvSpPr txBox="1"/>
            <p:nvPr/>
          </p:nvSpPr>
          <p:spPr>
            <a:xfrm>
              <a:off x="2103121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4+3</a:t>
              </a:r>
              <a:endParaRPr lang="en-US" dirty="0"/>
            </a:p>
          </p:txBody>
        </p:sp>
        <p:sp>
          <p:nvSpPr>
            <p:cNvPr id="148" name="TextBox 147">
              <a:extLst>
                <a:ext uri="{FF2B5EF4-FFF2-40B4-BE49-F238E27FC236}">
                  <a16:creationId xmlns:a16="http://schemas.microsoft.com/office/drawing/2014/main" id="{DC4FA1F6-58A6-EFB8-4CE9-189EAD8CB3F3}"/>
                </a:ext>
              </a:extLst>
            </p:cNvPr>
            <p:cNvSpPr txBox="1"/>
            <p:nvPr/>
          </p:nvSpPr>
          <p:spPr>
            <a:xfrm>
              <a:off x="2697480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8+2</a:t>
              </a:r>
              <a:endParaRPr lang="en-US" dirty="0"/>
            </a:p>
          </p:txBody>
        </p:sp>
        <p:sp>
          <p:nvSpPr>
            <p:cNvPr id="149" name="TextBox 148">
              <a:extLst>
                <a:ext uri="{FF2B5EF4-FFF2-40B4-BE49-F238E27FC236}">
                  <a16:creationId xmlns:a16="http://schemas.microsoft.com/office/drawing/2014/main" id="{A678934A-FF4D-83EF-4FCE-BCFDBC603334}"/>
                </a:ext>
              </a:extLst>
            </p:cNvPr>
            <p:cNvSpPr txBox="1"/>
            <p:nvPr/>
          </p:nvSpPr>
          <p:spPr>
            <a:xfrm>
              <a:off x="3291841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5+6</a:t>
              </a:r>
              <a:endParaRPr lang="en-US" dirty="0"/>
            </a:p>
          </p:txBody>
        </p:sp>
        <p:sp>
          <p:nvSpPr>
            <p:cNvPr id="150" name="TextBox 149">
              <a:extLst>
                <a:ext uri="{FF2B5EF4-FFF2-40B4-BE49-F238E27FC236}">
                  <a16:creationId xmlns:a16="http://schemas.microsoft.com/office/drawing/2014/main" id="{CC2C493A-A0F2-58F4-1FE3-8B9A9314B765}"/>
                </a:ext>
              </a:extLst>
            </p:cNvPr>
            <p:cNvSpPr txBox="1"/>
            <p:nvPr/>
          </p:nvSpPr>
          <p:spPr>
            <a:xfrm>
              <a:off x="3886201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7+3</a:t>
              </a:r>
              <a:endParaRPr lang="en-US" dirty="0"/>
            </a:p>
          </p:txBody>
        </p:sp>
        <p:sp>
          <p:nvSpPr>
            <p:cNvPr id="151" name="TextBox 150">
              <a:extLst>
                <a:ext uri="{FF2B5EF4-FFF2-40B4-BE49-F238E27FC236}">
                  <a16:creationId xmlns:a16="http://schemas.microsoft.com/office/drawing/2014/main" id="{D1289446-D92B-26B7-9D04-962D1D90AFC4}"/>
                </a:ext>
              </a:extLst>
            </p:cNvPr>
            <p:cNvSpPr txBox="1"/>
            <p:nvPr/>
          </p:nvSpPr>
          <p:spPr>
            <a:xfrm>
              <a:off x="4480561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5+6</a:t>
              </a:r>
              <a:endParaRPr lang="en-US" dirty="0"/>
            </a:p>
          </p:txBody>
        </p:sp>
        <p:sp>
          <p:nvSpPr>
            <p:cNvPr id="152" name="TextBox 151">
              <a:extLst>
                <a:ext uri="{FF2B5EF4-FFF2-40B4-BE49-F238E27FC236}">
                  <a16:creationId xmlns:a16="http://schemas.microsoft.com/office/drawing/2014/main" id="{32E98854-D2C6-A690-6918-44B889A0B1BE}"/>
                </a:ext>
              </a:extLst>
            </p:cNvPr>
            <p:cNvSpPr txBox="1"/>
            <p:nvPr/>
          </p:nvSpPr>
          <p:spPr>
            <a:xfrm>
              <a:off x="5074920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4+5</a:t>
              </a:r>
              <a:endParaRPr lang="en-US" dirty="0"/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2E2915BB-1F6D-94FD-4188-FB849FF4AD74}"/>
                </a:ext>
              </a:extLst>
            </p:cNvPr>
            <p:cNvSpPr txBox="1"/>
            <p:nvPr/>
          </p:nvSpPr>
          <p:spPr>
            <a:xfrm>
              <a:off x="5669280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5+5</a:t>
              </a:r>
            </a:p>
          </p:txBody>
        </p:sp>
        <p:sp>
          <p:nvSpPr>
            <p:cNvPr id="155" name="TextBox 154">
              <a:extLst>
                <a:ext uri="{FF2B5EF4-FFF2-40B4-BE49-F238E27FC236}">
                  <a16:creationId xmlns:a16="http://schemas.microsoft.com/office/drawing/2014/main" id="{3A968188-19C6-427E-E800-F7AAF6522FBC}"/>
                </a:ext>
              </a:extLst>
            </p:cNvPr>
            <p:cNvSpPr txBox="1"/>
            <p:nvPr/>
          </p:nvSpPr>
          <p:spPr>
            <a:xfrm>
              <a:off x="914401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2+7</a:t>
              </a:r>
              <a:endParaRPr lang="en-US" dirty="0"/>
            </a:p>
          </p:txBody>
        </p:sp>
        <p:sp>
          <p:nvSpPr>
            <p:cNvPr id="156" name="TextBox 155">
              <a:extLst>
                <a:ext uri="{FF2B5EF4-FFF2-40B4-BE49-F238E27FC236}">
                  <a16:creationId xmlns:a16="http://schemas.microsoft.com/office/drawing/2014/main" id="{506CABE8-527A-46E9-218D-1E1855FFA86E}"/>
                </a:ext>
              </a:extLst>
            </p:cNvPr>
            <p:cNvSpPr txBox="1"/>
            <p:nvPr/>
          </p:nvSpPr>
          <p:spPr>
            <a:xfrm>
              <a:off x="1508761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3+7</a:t>
              </a:r>
              <a:endParaRPr lang="en-US" dirty="0"/>
            </a:p>
          </p:txBody>
        </p: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AEC9B2F3-14A9-2E62-B3AE-456166FCC62B}"/>
                </a:ext>
              </a:extLst>
            </p:cNvPr>
            <p:cNvSpPr txBox="1"/>
            <p:nvPr/>
          </p:nvSpPr>
          <p:spPr>
            <a:xfrm>
              <a:off x="6263641" y="4754880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2+7</a:t>
              </a:r>
              <a:endParaRPr lang="en-US" dirty="0"/>
            </a:p>
          </p:txBody>
        </p:sp>
        <p:sp>
          <p:nvSpPr>
            <p:cNvPr id="157" name="TextBox 156">
              <a:extLst>
                <a:ext uri="{FF2B5EF4-FFF2-40B4-BE49-F238E27FC236}">
                  <a16:creationId xmlns:a16="http://schemas.microsoft.com/office/drawing/2014/main" id="{8185359C-6BB8-3EF5-72DF-404D05E38C87}"/>
                </a:ext>
              </a:extLst>
            </p:cNvPr>
            <p:cNvSpPr txBox="1"/>
            <p:nvPr/>
          </p:nvSpPr>
          <p:spPr>
            <a:xfrm>
              <a:off x="2103121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3+7</a:t>
              </a:r>
              <a:endParaRPr lang="en-US" dirty="0"/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14D19BD3-2B30-8DF5-3FAD-8CAC4CD50F46}"/>
                </a:ext>
              </a:extLst>
            </p:cNvPr>
            <p:cNvSpPr txBox="1"/>
            <p:nvPr/>
          </p:nvSpPr>
          <p:spPr>
            <a:xfrm>
              <a:off x="2697481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5+5</a:t>
              </a:r>
              <a:endParaRPr lang="en-US" dirty="0"/>
            </a:p>
          </p:txBody>
        </p:sp>
        <p:sp>
          <p:nvSpPr>
            <p:cNvPr id="159" name="TextBox 158">
              <a:extLst>
                <a:ext uri="{FF2B5EF4-FFF2-40B4-BE49-F238E27FC236}">
                  <a16:creationId xmlns:a16="http://schemas.microsoft.com/office/drawing/2014/main" id="{9C8C9FBF-0AD6-2C6C-4C54-434CF3C61DA9}"/>
                </a:ext>
              </a:extLst>
            </p:cNvPr>
            <p:cNvSpPr txBox="1"/>
            <p:nvPr/>
          </p:nvSpPr>
          <p:spPr>
            <a:xfrm>
              <a:off x="3291841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3+7</a:t>
              </a:r>
              <a:endParaRPr lang="en-US" dirty="0"/>
            </a:p>
          </p:txBody>
        </p:sp>
        <p:sp>
          <p:nvSpPr>
            <p:cNvPr id="160" name="TextBox 159">
              <a:extLst>
                <a:ext uri="{FF2B5EF4-FFF2-40B4-BE49-F238E27FC236}">
                  <a16:creationId xmlns:a16="http://schemas.microsoft.com/office/drawing/2014/main" id="{68230896-11F6-1D73-A59A-EBC2342BD4CE}"/>
                </a:ext>
              </a:extLst>
            </p:cNvPr>
            <p:cNvSpPr txBox="1"/>
            <p:nvPr/>
          </p:nvSpPr>
          <p:spPr>
            <a:xfrm>
              <a:off x="3886201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4+6</a:t>
              </a:r>
              <a:endParaRPr lang="en-US" dirty="0"/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13E7C4ED-52C7-4F41-4FAF-AB7AE5E129DC}"/>
                </a:ext>
              </a:extLst>
            </p:cNvPr>
            <p:cNvSpPr txBox="1"/>
            <p:nvPr/>
          </p:nvSpPr>
          <p:spPr>
            <a:xfrm>
              <a:off x="4480561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2+3</a:t>
              </a:r>
              <a:endParaRPr lang="en-US" dirty="0"/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BD34F899-2B2C-6239-44B5-D453B79FE67A}"/>
                </a:ext>
              </a:extLst>
            </p:cNvPr>
            <p:cNvSpPr txBox="1"/>
            <p:nvPr/>
          </p:nvSpPr>
          <p:spPr>
            <a:xfrm>
              <a:off x="5074920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4+1</a:t>
              </a:r>
              <a:endParaRPr lang="en-US" dirty="0"/>
            </a:p>
          </p:txBody>
        </p:sp>
        <p:sp>
          <p:nvSpPr>
            <p:cNvPr id="164" name="TextBox 163">
              <a:extLst>
                <a:ext uri="{FF2B5EF4-FFF2-40B4-BE49-F238E27FC236}">
                  <a16:creationId xmlns:a16="http://schemas.microsoft.com/office/drawing/2014/main" id="{0B09A68A-74D7-E537-C530-BA1A540BA855}"/>
                </a:ext>
              </a:extLst>
            </p:cNvPr>
            <p:cNvSpPr txBox="1"/>
            <p:nvPr/>
          </p:nvSpPr>
          <p:spPr>
            <a:xfrm>
              <a:off x="6263641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4+3</a:t>
              </a:r>
              <a:endParaRPr lang="en-US" dirty="0"/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42D0092F-BF98-3961-BC21-74E155A20642}"/>
                </a:ext>
              </a:extLst>
            </p:cNvPr>
            <p:cNvSpPr txBox="1"/>
            <p:nvPr/>
          </p:nvSpPr>
          <p:spPr>
            <a:xfrm>
              <a:off x="5669280" y="534923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3+7</a:t>
              </a:r>
              <a:endParaRPr lang="en-US" dirty="0"/>
            </a:p>
          </p:txBody>
        </p:sp>
        <p:sp>
          <p:nvSpPr>
            <p:cNvPr id="165" name="TextBox 164">
              <a:extLst>
                <a:ext uri="{FF2B5EF4-FFF2-40B4-BE49-F238E27FC236}">
                  <a16:creationId xmlns:a16="http://schemas.microsoft.com/office/drawing/2014/main" id="{B602A29F-E18F-4927-558F-FFA9910F4A74}"/>
                </a:ext>
              </a:extLst>
            </p:cNvPr>
            <p:cNvSpPr txBox="1"/>
            <p:nvPr/>
          </p:nvSpPr>
          <p:spPr>
            <a:xfrm>
              <a:off x="914401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6+3</a:t>
              </a:r>
              <a:endParaRPr lang="en-US" dirty="0"/>
            </a:p>
          </p:txBody>
        </p: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E8A87C20-5F33-76BC-E026-D668BDF088C1}"/>
                </a:ext>
              </a:extLst>
            </p:cNvPr>
            <p:cNvSpPr txBox="1"/>
            <p:nvPr/>
          </p:nvSpPr>
          <p:spPr>
            <a:xfrm>
              <a:off x="1508761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2+7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CE1BB992-C266-3040-BA07-09B9DD3AE715}"/>
                </a:ext>
              </a:extLst>
            </p:cNvPr>
            <p:cNvSpPr txBox="1"/>
            <p:nvPr/>
          </p:nvSpPr>
          <p:spPr>
            <a:xfrm>
              <a:off x="2103121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5+5</a:t>
              </a:r>
              <a:endParaRPr lang="en-US" dirty="0"/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40D439A0-44C0-D79D-949E-2FCDCC0D585C}"/>
                </a:ext>
              </a:extLst>
            </p:cNvPr>
            <p:cNvSpPr txBox="1"/>
            <p:nvPr/>
          </p:nvSpPr>
          <p:spPr>
            <a:xfrm>
              <a:off x="2697481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4+6</a:t>
              </a:r>
              <a:endParaRPr lang="en-US" dirty="0"/>
            </a:p>
          </p:txBody>
        </p:sp>
        <p:sp>
          <p:nvSpPr>
            <p:cNvPr id="169" name="TextBox 168">
              <a:extLst>
                <a:ext uri="{FF2B5EF4-FFF2-40B4-BE49-F238E27FC236}">
                  <a16:creationId xmlns:a16="http://schemas.microsoft.com/office/drawing/2014/main" id="{EA2B1506-4F1D-E096-89AC-E0EB5D98BDAB}"/>
                </a:ext>
              </a:extLst>
            </p:cNvPr>
            <p:cNvSpPr txBox="1"/>
            <p:nvPr/>
          </p:nvSpPr>
          <p:spPr>
            <a:xfrm>
              <a:off x="3291841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6+4</a:t>
              </a:r>
              <a:endParaRPr lang="en-US" dirty="0"/>
            </a:p>
          </p:txBody>
        </p:sp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70FD6786-E8FA-2545-315D-33BC55E8B14F}"/>
                </a:ext>
              </a:extLst>
            </p:cNvPr>
            <p:cNvSpPr txBox="1"/>
            <p:nvPr/>
          </p:nvSpPr>
          <p:spPr>
            <a:xfrm>
              <a:off x="3886201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1+9</a:t>
              </a:r>
              <a:endParaRPr lang="en-US" dirty="0"/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BA36B29B-B181-80D3-D5C6-CB8B9849D2B6}"/>
                </a:ext>
              </a:extLst>
            </p:cNvPr>
            <p:cNvSpPr txBox="1"/>
            <p:nvPr/>
          </p:nvSpPr>
          <p:spPr>
            <a:xfrm>
              <a:off x="4480561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7+3</a:t>
              </a:r>
              <a:endParaRPr lang="en-US" dirty="0"/>
            </a:p>
          </p:txBody>
        </p:sp>
        <p:sp>
          <p:nvSpPr>
            <p:cNvPr id="172" name="TextBox 171">
              <a:extLst>
                <a:ext uri="{FF2B5EF4-FFF2-40B4-BE49-F238E27FC236}">
                  <a16:creationId xmlns:a16="http://schemas.microsoft.com/office/drawing/2014/main" id="{201DCD2F-E09E-B2B4-6D32-9D29980C04A9}"/>
                </a:ext>
              </a:extLst>
            </p:cNvPr>
            <p:cNvSpPr txBox="1"/>
            <p:nvPr/>
          </p:nvSpPr>
          <p:spPr>
            <a:xfrm>
              <a:off x="5074920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5+5</a:t>
              </a:r>
              <a:endParaRPr lang="en-US" dirty="0"/>
            </a:p>
          </p:txBody>
        </p:sp>
        <p:sp>
          <p:nvSpPr>
            <p:cNvPr id="174" name="TextBox 173">
              <a:extLst>
                <a:ext uri="{FF2B5EF4-FFF2-40B4-BE49-F238E27FC236}">
                  <a16:creationId xmlns:a16="http://schemas.microsoft.com/office/drawing/2014/main" id="{8F262105-3EB9-716B-C130-EC0EFDACD828}"/>
                </a:ext>
              </a:extLst>
            </p:cNvPr>
            <p:cNvSpPr txBox="1"/>
            <p:nvPr/>
          </p:nvSpPr>
          <p:spPr>
            <a:xfrm>
              <a:off x="6263641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4+5</a:t>
              </a:r>
              <a:endParaRPr lang="en-US" dirty="0"/>
            </a:p>
          </p:txBody>
        </p:sp>
        <p:sp>
          <p:nvSpPr>
            <p:cNvPr id="153" name="TextBox 152">
              <a:extLst>
                <a:ext uri="{FF2B5EF4-FFF2-40B4-BE49-F238E27FC236}">
                  <a16:creationId xmlns:a16="http://schemas.microsoft.com/office/drawing/2014/main" id="{F5098AD4-2A98-86F2-C877-C9533B246E4F}"/>
                </a:ext>
              </a:extLst>
            </p:cNvPr>
            <p:cNvSpPr txBox="1"/>
            <p:nvPr/>
          </p:nvSpPr>
          <p:spPr>
            <a:xfrm>
              <a:off x="5669280" y="594359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1+9</a:t>
              </a:r>
            </a:p>
          </p:txBody>
        </p:sp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43D598C8-9AFD-2CB6-DBDB-8789DC281B94}"/>
                </a:ext>
              </a:extLst>
            </p:cNvPr>
            <p:cNvSpPr txBox="1"/>
            <p:nvPr/>
          </p:nvSpPr>
          <p:spPr>
            <a:xfrm>
              <a:off x="914401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4+2</a:t>
              </a:r>
              <a:endParaRPr lang="en-US" dirty="0"/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8658A4ED-3AC3-99B0-0178-2B37B4FFA5D9}"/>
                </a:ext>
              </a:extLst>
            </p:cNvPr>
            <p:cNvSpPr txBox="1"/>
            <p:nvPr/>
          </p:nvSpPr>
          <p:spPr>
            <a:xfrm>
              <a:off x="1508761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6+3</a:t>
              </a:r>
              <a:endParaRPr lang="en-US" dirty="0"/>
            </a:p>
          </p:txBody>
        </p:sp>
        <p:sp>
          <p:nvSpPr>
            <p:cNvPr id="177" name="TextBox 176">
              <a:extLst>
                <a:ext uri="{FF2B5EF4-FFF2-40B4-BE49-F238E27FC236}">
                  <a16:creationId xmlns:a16="http://schemas.microsoft.com/office/drawing/2014/main" id="{B9F3E6A4-E9AE-4008-8390-3C06489DDB78}"/>
                </a:ext>
              </a:extLst>
            </p:cNvPr>
            <p:cNvSpPr txBox="1"/>
            <p:nvPr/>
          </p:nvSpPr>
          <p:spPr>
            <a:xfrm>
              <a:off x="2103121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4+6</a:t>
              </a:r>
              <a:endParaRPr lang="en-US" dirty="0"/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88D946FD-4A67-1C77-F7E5-48B31BAA347D}"/>
                </a:ext>
              </a:extLst>
            </p:cNvPr>
            <p:cNvSpPr txBox="1"/>
            <p:nvPr/>
          </p:nvSpPr>
          <p:spPr>
            <a:xfrm>
              <a:off x="2697481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2+8</a:t>
              </a:r>
              <a:endParaRPr lang="en-US" dirty="0"/>
            </a:p>
          </p:txBody>
        </p:sp>
        <p:sp>
          <p:nvSpPr>
            <p:cNvPr id="179" name="TextBox 178">
              <a:extLst>
                <a:ext uri="{FF2B5EF4-FFF2-40B4-BE49-F238E27FC236}">
                  <a16:creationId xmlns:a16="http://schemas.microsoft.com/office/drawing/2014/main" id="{05E5329D-69EA-C69C-48E5-9883D42F65A7}"/>
                </a:ext>
              </a:extLst>
            </p:cNvPr>
            <p:cNvSpPr txBox="1"/>
            <p:nvPr/>
          </p:nvSpPr>
          <p:spPr>
            <a:xfrm>
              <a:off x="3291841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5+5</a:t>
              </a:r>
              <a:endParaRPr lang="en-US" dirty="0"/>
            </a:p>
          </p:txBody>
        </p:sp>
        <p:sp>
          <p:nvSpPr>
            <p:cNvPr id="180" name="TextBox 179">
              <a:extLst>
                <a:ext uri="{FF2B5EF4-FFF2-40B4-BE49-F238E27FC236}">
                  <a16:creationId xmlns:a16="http://schemas.microsoft.com/office/drawing/2014/main" id="{4EFC1D13-3BCA-F2CD-87AF-2966D95D150A}"/>
                </a:ext>
              </a:extLst>
            </p:cNvPr>
            <p:cNvSpPr txBox="1"/>
            <p:nvPr/>
          </p:nvSpPr>
          <p:spPr>
            <a:xfrm>
              <a:off x="3886201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3+7</a:t>
              </a:r>
              <a:endParaRPr lang="en-US" dirty="0"/>
            </a:p>
          </p:txBody>
        </p:sp>
        <p:sp>
          <p:nvSpPr>
            <p:cNvPr id="181" name="TextBox 180">
              <a:extLst>
                <a:ext uri="{FF2B5EF4-FFF2-40B4-BE49-F238E27FC236}">
                  <a16:creationId xmlns:a16="http://schemas.microsoft.com/office/drawing/2014/main" id="{E763777F-CDBE-E34B-2C78-9C9202E2452C}"/>
                </a:ext>
              </a:extLst>
            </p:cNvPr>
            <p:cNvSpPr txBox="1"/>
            <p:nvPr/>
          </p:nvSpPr>
          <p:spPr>
            <a:xfrm>
              <a:off x="4480561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5+5</a:t>
              </a:r>
              <a:endParaRPr lang="en-US" dirty="0"/>
            </a:p>
          </p:txBody>
        </p:sp>
        <p:sp>
          <p:nvSpPr>
            <p:cNvPr id="182" name="TextBox 181">
              <a:extLst>
                <a:ext uri="{FF2B5EF4-FFF2-40B4-BE49-F238E27FC236}">
                  <a16:creationId xmlns:a16="http://schemas.microsoft.com/office/drawing/2014/main" id="{CB033947-8CAB-9B98-7428-D5B418CBC775}"/>
                </a:ext>
              </a:extLst>
            </p:cNvPr>
            <p:cNvSpPr txBox="1"/>
            <p:nvPr/>
          </p:nvSpPr>
          <p:spPr>
            <a:xfrm>
              <a:off x="5074920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2+8</a:t>
              </a:r>
              <a:endParaRPr lang="en-US" dirty="0"/>
            </a:p>
          </p:txBody>
        </p:sp>
        <p:sp>
          <p:nvSpPr>
            <p:cNvPr id="183" name="TextBox 182">
              <a:extLst>
                <a:ext uri="{FF2B5EF4-FFF2-40B4-BE49-F238E27FC236}">
                  <a16:creationId xmlns:a16="http://schemas.microsoft.com/office/drawing/2014/main" id="{883D6A1F-9E7B-C5F6-F478-C80F3F7E622E}"/>
                </a:ext>
              </a:extLst>
            </p:cNvPr>
            <p:cNvSpPr txBox="1"/>
            <p:nvPr/>
          </p:nvSpPr>
          <p:spPr>
            <a:xfrm>
              <a:off x="5669280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1+1</a:t>
              </a:r>
              <a:endParaRPr lang="en-US" dirty="0"/>
            </a:p>
          </p:txBody>
        </p:sp>
        <p:sp>
          <p:nvSpPr>
            <p:cNvPr id="185" name="TextBox 184">
              <a:extLst>
                <a:ext uri="{FF2B5EF4-FFF2-40B4-BE49-F238E27FC236}">
                  <a16:creationId xmlns:a16="http://schemas.microsoft.com/office/drawing/2014/main" id="{67A007F8-0E33-19E9-2D72-7B71056CBE6A}"/>
                </a:ext>
              </a:extLst>
            </p:cNvPr>
            <p:cNvSpPr txBox="1"/>
            <p:nvPr/>
          </p:nvSpPr>
          <p:spPr>
            <a:xfrm>
              <a:off x="914401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8+1</a:t>
              </a:r>
              <a:endParaRPr lang="en-US" dirty="0"/>
            </a:p>
          </p:txBody>
        </p:sp>
        <p:sp>
          <p:nvSpPr>
            <p:cNvPr id="186" name="TextBox 185">
              <a:extLst>
                <a:ext uri="{FF2B5EF4-FFF2-40B4-BE49-F238E27FC236}">
                  <a16:creationId xmlns:a16="http://schemas.microsoft.com/office/drawing/2014/main" id="{AA4CEF19-5128-C697-89BF-4EA8F8CB48BB}"/>
                </a:ext>
              </a:extLst>
            </p:cNvPr>
            <p:cNvSpPr txBox="1"/>
            <p:nvPr/>
          </p:nvSpPr>
          <p:spPr>
            <a:xfrm>
              <a:off x="1508761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4+2</a:t>
              </a:r>
              <a:endParaRPr lang="en-US" dirty="0"/>
            </a:p>
          </p:txBody>
        </p:sp>
        <p:sp>
          <p:nvSpPr>
            <p:cNvPr id="154" name="TextBox 153">
              <a:extLst>
                <a:ext uri="{FF2B5EF4-FFF2-40B4-BE49-F238E27FC236}">
                  <a16:creationId xmlns:a16="http://schemas.microsoft.com/office/drawing/2014/main" id="{1883F7CE-96C6-8868-299F-52D051307705}"/>
                </a:ext>
              </a:extLst>
            </p:cNvPr>
            <p:cNvSpPr txBox="1"/>
            <p:nvPr/>
          </p:nvSpPr>
          <p:spPr>
            <a:xfrm>
              <a:off x="6263641" y="653795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4+1</a:t>
              </a:r>
              <a:endParaRPr lang="en-US" dirty="0"/>
            </a:p>
          </p:txBody>
        </p:sp>
        <p:sp>
          <p:nvSpPr>
            <p:cNvPr id="187" name="TextBox 186">
              <a:extLst>
                <a:ext uri="{FF2B5EF4-FFF2-40B4-BE49-F238E27FC236}">
                  <a16:creationId xmlns:a16="http://schemas.microsoft.com/office/drawing/2014/main" id="{83BC394F-0ED1-4AFE-A65D-1E704067F414}"/>
                </a:ext>
              </a:extLst>
            </p:cNvPr>
            <p:cNvSpPr txBox="1"/>
            <p:nvPr/>
          </p:nvSpPr>
          <p:spPr>
            <a:xfrm>
              <a:off x="2103121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6+4</a:t>
              </a:r>
              <a:endParaRPr lang="en-US" dirty="0"/>
            </a:p>
          </p:txBody>
        </p:sp>
        <p:sp>
          <p:nvSpPr>
            <p:cNvPr id="188" name="TextBox 187">
              <a:extLst>
                <a:ext uri="{FF2B5EF4-FFF2-40B4-BE49-F238E27FC236}">
                  <a16:creationId xmlns:a16="http://schemas.microsoft.com/office/drawing/2014/main" id="{35A8333C-537A-293F-AB22-CF109F54FC65}"/>
                </a:ext>
              </a:extLst>
            </p:cNvPr>
            <p:cNvSpPr txBox="1"/>
            <p:nvPr/>
          </p:nvSpPr>
          <p:spPr>
            <a:xfrm>
              <a:off x="2697481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5+5</a:t>
              </a:r>
              <a:endParaRPr lang="en-US" dirty="0"/>
            </a:p>
          </p:txBody>
        </p:sp>
        <p:sp>
          <p:nvSpPr>
            <p:cNvPr id="189" name="TextBox 188">
              <a:extLst>
                <a:ext uri="{FF2B5EF4-FFF2-40B4-BE49-F238E27FC236}">
                  <a16:creationId xmlns:a16="http://schemas.microsoft.com/office/drawing/2014/main" id="{B1A0F09D-54E1-86BF-C628-65E46B18CB26}"/>
                </a:ext>
              </a:extLst>
            </p:cNvPr>
            <p:cNvSpPr txBox="1"/>
            <p:nvPr/>
          </p:nvSpPr>
          <p:spPr>
            <a:xfrm>
              <a:off x="3291841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9+1</a:t>
              </a:r>
              <a:endParaRPr lang="en-US" dirty="0"/>
            </a:p>
          </p:txBody>
        </p:sp>
        <p:sp>
          <p:nvSpPr>
            <p:cNvPr id="190" name="TextBox 189">
              <a:extLst>
                <a:ext uri="{FF2B5EF4-FFF2-40B4-BE49-F238E27FC236}">
                  <a16:creationId xmlns:a16="http://schemas.microsoft.com/office/drawing/2014/main" id="{84D48657-C932-5C9D-F6B9-5CE93DBE004A}"/>
                </a:ext>
              </a:extLst>
            </p:cNvPr>
            <p:cNvSpPr txBox="1"/>
            <p:nvPr/>
          </p:nvSpPr>
          <p:spPr>
            <a:xfrm>
              <a:off x="3886201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9+1</a:t>
              </a:r>
              <a:endParaRPr lang="en-US" dirty="0"/>
            </a:p>
          </p:txBody>
        </p:sp>
        <p:sp>
          <p:nvSpPr>
            <p:cNvPr id="191" name="TextBox 190">
              <a:extLst>
                <a:ext uri="{FF2B5EF4-FFF2-40B4-BE49-F238E27FC236}">
                  <a16:creationId xmlns:a16="http://schemas.microsoft.com/office/drawing/2014/main" id="{0742C8D1-8584-F125-6E93-8D690045E824}"/>
                </a:ext>
              </a:extLst>
            </p:cNvPr>
            <p:cNvSpPr txBox="1"/>
            <p:nvPr/>
          </p:nvSpPr>
          <p:spPr>
            <a:xfrm>
              <a:off x="4480561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7+3</a:t>
              </a:r>
              <a:endParaRPr lang="en-US" dirty="0"/>
            </a:p>
          </p:txBody>
        </p:sp>
        <p:sp>
          <p:nvSpPr>
            <p:cNvPr id="192" name="TextBox 191">
              <a:extLst>
                <a:ext uri="{FF2B5EF4-FFF2-40B4-BE49-F238E27FC236}">
                  <a16:creationId xmlns:a16="http://schemas.microsoft.com/office/drawing/2014/main" id="{52CD6034-E474-E160-CE34-683672C18158}"/>
                </a:ext>
              </a:extLst>
            </p:cNvPr>
            <p:cNvSpPr txBox="1"/>
            <p:nvPr/>
          </p:nvSpPr>
          <p:spPr>
            <a:xfrm>
              <a:off x="5074920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8+2</a:t>
              </a:r>
              <a:endParaRPr lang="en-US" dirty="0"/>
            </a:p>
          </p:txBody>
        </p:sp>
        <p:sp>
          <p:nvSpPr>
            <p:cNvPr id="193" name="TextBox 192">
              <a:extLst>
                <a:ext uri="{FF2B5EF4-FFF2-40B4-BE49-F238E27FC236}">
                  <a16:creationId xmlns:a16="http://schemas.microsoft.com/office/drawing/2014/main" id="{9B2815D6-F55B-03CD-AADD-97CE1A8DE0E4}"/>
                </a:ext>
              </a:extLst>
            </p:cNvPr>
            <p:cNvSpPr txBox="1"/>
            <p:nvPr/>
          </p:nvSpPr>
          <p:spPr>
            <a:xfrm>
              <a:off x="5669280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4+4</a:t>
              </a:r>
            </a:p>
          </p:txBody>
        </p:sp>
        <p:sp>
          <p:nvSpPr>
            <p:cNvPr id="195" name="TextBox 194">
              <a:extLst>
                <a:ext uri="{FF2B5EF4-FFF2-40B4-BE49-F238E27FC236}">
                  <a16:creationId xmlns:a16="http://schemas.microsoft.com/office/drawing/2014/main" id="{C4C12D85-B31F-1D9C-83CB-462080127214}"/>
                </a:ext>
              </a:extLst>
            </p:cNvPr>
            <p:cNvSpPr txBox="1"/>
            <p:nvPr/>
          </p:nvSpPr>
          <p:spPr>
            <a:xfrm>
              <a:off x="914401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4+1</a:t>
              </a:r>
              <a:endParaRPr lang="en-US" dirty="0"/>
            </a:p>
          </p:txBody>
        </p:sp>
        <p:sp>
          <p:nvSpPr>
            <p:cNvPr id="204" name="TextBox 203">
              <a:extLst>
                <a:ext uri="{FF2B5EF4-FFF2-40B4-BE49-F238E27FC236}">
                  <a16:creationId xmlns:a16="http://schemas.microsoft.com/office/drawing/2014/main" id="{83EDEC84-5298-A075-59D0-ECDC4E9DD6B2}"/>
                </a:ext>
              </a:extLst>
            </p:cNvPr>
            <p:cNvSpPr txBox="1"/>
            <p:nvPr/>
          </p:nvSpPr>
          <p:spPr>
            <a:xfrm>
              <a:off x="6263641" y="713231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6+4</a:t>
              </a:r>
            </a:p>
          </p:txBody>
        </p:sp>
        <p:sp>
          <p:nvSpPr>
            <p:cNvPr id="196" name="TextBox 195">
              <a:extLst>
                <a:ext uri="{FF2B5EF4-FFF2-40B4-BE49-F238E27FC236}">
                  <a16:creationId xmlns:a16="http://schemas.microsoft.com/office/drawing/2014/main" id="{613FE7D0-6842-B33E-AAAE-17A81092CA09}"/>
                </a:ext>
              </a:extLst>
            </p:cNvPr>
            <p:cNvSpPr txBox="1"/>
            <p:nvPr/>
          </p:nvSpPr>
          <p:spPr>
            <a:xfrm>
              <a:off x="1508761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3+3</a:t>
              </a:r>
              <a:endParaRPr lang="en-US" dirty="0"/>
            </a:p>
          </p:txBody>
        </p:sp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06E69234-C5E6-F33D-B3FD-F4CD89148489}"/>
                </a:ext>
              </a:extLst>
            </p:cNvPr>
            <p:cNvSpPr txBox="1"/>
            <p:nvPr/>
          </p:nvSpPr>
          <p:spPr>
            <a:xfrm>
              <a:off x="2103121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5+5</a:t>
              </a:r>
            </a:p>
          </p:txBody>
        </p:sp>
        <p:sp>
          <p:nvSpPr>
            <p:cNvPr id="198" name="TextBox 197">
              <a:extLst>
                <a:ext uri="{FF2B5EF4-FFF2-40B4-BE49-F238E27FC236}">
                  <a16:creationId xmlns:a16="http://schemas.microsoft.com/office/drawing/2014/main" id="{87D28473-BA8A-CF89-88E6-B03EA42AD482}"/>
                </a:ext>
              </a:extLst>
            </p:cNvPr>
            <p:cNvSpPr txBox="1"/>
            <p:nvPr/>
          </p:nvSpPr>
          <p:spPr>
            <a:xfrm>
              <a:off x="2697481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5+3</a:t>
              </a:r>
              <a:endParaRPr lang="en-US" dirty="0"/>
            </a:p>
          </p:txBody>
        </p:sp>
        <p:sp>
          <p:nvSpPr>
            <p:cNvPr id="199" name="TextBox 198">
              <a:extLst>
                <a:ext uri="{FF2B5EF4-FFF2-40B4-BE49-F238E27FC236}">
                  <a16:creationId xmlns:a16="http://schemas.microsoft.com/office/drawing/2014/main" id="{04D7BEEC-5C13-703D-6405-232D826DD149}"/>
                </a:ext>
              </a:extLst>
            </p:cNvPr>
            <p:cNvSpPr txBox="1"/>
            <p:nvPr/>
          </p:nvSpPr>
          <p:spPr>
            <a:xfrm>
              <a:off x="3291841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5+5</a:t>
              </a:r>
              <a:endParaRPr lang="en-US" dirty="0"/>
            </a:p>
          </p:txBody>
        </p:sp>
        <p:sp>
          <p:nvSpPr>
            <p:cNvPr id="200" name="TextBox 199">
              <a:extLst>
                <a:ext uri="{FF2B5EF4-FFF2-40B4-BE49-F238E27FC236}">
                  <a16:creationId xmlns:a16="http://schemas.microsoft.com/office/drawing/2014/main" id="{4F22E7F0-F041-ED17-B11A-BFD1A0E23D38}"/>
                </a:ext>
              </a:extLst>
            </p:cNvPr>
            <p:cNvSpPr txBox="1"/>
            <p:nvPr/>
          </p:nvSpPr>
          <p:spPr>
            <a:xfrm>
              <a:off x="3886201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8+1</a:t>
              </a:r>
              <a:endParaRPr lang="en-US" dirty="0"/>
            </a:p>
          </p:txBody>
        </p:sp>
        <p:sp>
          <p:nvSpPr>
            <p:cNvPr id="201" name="TextBox 200">
              <a:extLst>
                <a:ext uri="{FF2B5EF4-FFF2-40B4-BE49-F238E27FC236}">
                  <a16:creationId xmlns:a16="http://schemas.microsoft.com/office/drawing/2014/main" id="{3D7B91C6-A3FA-7FD1-F24F-0748F1432359}"/>
                </a:ext>
              </a:extLst>
            </p:cNvPr>
            <p:cNvSpPr txBox="1"/>
            <p:nvPr/>
          </p:nvSpPr>
          <p:spPr>
            <a:xfrm>
              <a:off x="4480561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2+9</a:t>
              </a:r>
              <a:endParaRPr lang="en-US" dirty="0"/>
            </a:p>
          </p:txBody>
        </p:sp>
        <p:sp>
          <p:nvSpPr>
            <p:cNvPr id="202" name="TextBox 201">
              <a:extLst>
                <a:ext uri="{FF2B5EF4-FFF2-40B4-BE49-F238E27FC236}">
                  <a16:creationId xmlns:a16="http://schemas.microsoft.com/office/drawing/2014/main" id="{D5A74EE4-72BF-503A-99A7-311FD2414D0E}"/>
                </a:ext>
              </a:extLst>
            </p:cNvPr>
            <p:cNvSpPr txBox="1"/>
            <p:nvPr/>
          </p:nvSpPr>
          <p:spPr>
            <a:xfrm>
              <a:off x="5074920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6+4</a:t>
              </a:r>
              <a:endParaRPr lang="en-US" dirty="0"/>
            </a:p>
          </p:txBody>
        </p:sp>
        <p:sp>
          <p:nvSpPr>
            <p:cNvPr id="203" name="TextBox 202">
              <a:extLst>
                <a:ext uri="{FF2B5EF4-FFF2-40B4-BE49-F238E27FC236}">
                  <a16:creationId xmlns:a16="http://schemas.microsoft.com/office/drawing/2014/main" id="{ABC96389-AD6D-D8CC-F1A6-87489055EE0F}"/>
                </a:ext>
              </a:extLst>
            </p:cNvPr>
            <p:cNvSpPr txBox="1"/>
            <p:nvPr/>
          </p:nvSpPr>
          <p:spPr>
            <a:xfrm>
              <a:off x="5669280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dirty="0"/>
                <a:t>4+8</a:t>
              </a:r>
            </a:p>
          </p:txBody>
        </p:sp>
        <p:sp>
          <p:nvSpPr>
            <p:cNvPr id="184" name="TextBox 183">
              <a:extLst>
                <a:ext uri="{FF2B5EF4-FFF2-40B4-BE49-F238E27FC236}">
                  <a16:creationId xmlns:a16="http://schemas.microsoft.com/office/drawing/2014/main" id="{4E875868-9B99-8098-59B8-030D6E96799A}"/>
                </a:ext>
              </a:extLst>
            </p:cNvPr>
            <p:cNvSpPr txBox="1"/>
            <p:nvPr/>
          </p:nvSpPr>
          <p:spPr>
            <a:xfrm>
              <a:off x="6263641" y="7726679"/>
              <a:ext cx="594360" cy="594360"/>
            </a:xfrm>
            <a:prstGeom prst="rect">
              <a:avLst/>
            </a:prstGeom>
            <a:grpFill/>
            <a:ln>
              <a:solidFill>
                <a:schemeClr val="tx1"/>
              </a:solidFill>
            </a:ln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/>
                <a:t>5+7</a:t>
              </a:r>
              <a:endParaRPr lang="en-US" dirty="0"/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E3F4A940-BDA4-91C1-D1AF-F82AC3C72B95}"/>
              </a:ext>
            </a:extLst>
          </p:cNvPr>
          <p:cNvGrpSpPr/>
          <p:nvPr/>
        </p:nvGrpSpPr>
        <p:grpSpPr>
          <a:xfrm>
            <a:off x="796636" y="568036"/>
            <a:ext cx="6179128" cy="1404899"/>
            <a:chOff x="796636" y="568036"/>
            <a:chExt cx="6179128" cy="1404899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9C218B83-7186-2849-197F-9B7A9244EB2E}"/>
                </a:ext>
              </a:extLst>
            </p:cNvPr>
            <p:cNvSpPr txBox="1"/>
            <p:nvPr/>
          </p:nvSpPr>
          <p:spPr>
            <a:xfrm>
              <a:off x="796637" y="568036"/>
              <a:ext cx="617912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latin typeface="Century Gothic" panose="020B0502020202020204" pitchFamily="34" charset="0"/>
                </a:rPr>
                <a:t>COLOR BY CLASSIFICATION 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75B8D6BE-3657-773F-CD1C-1D2B671B7D2C}"/>
                </a:ext>
              </a:extLst>
            </p:cNvPr>
            <p:cNvSpPr txBox="1"/>
            <p:nvPr/>
          </p:nvSpPr>
          <p:spPr>
            <a:xfrm>
              <a:off x="796636" y="752702"/>
              <a:ext cx="6179127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000" b="1" dirty="0">
                  <a:latin typeface="Century Gothic" panose="020B0502020202020204" pitchFamily="34" charset="0"/>
                </a:rPr>
                <a:t>SUMS OF TEN</a:t>
              </a:r>
            </a:p>
          </p:txBody>
        </p:sp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9A3FFAC9-A577-DD0C-2E99-96A0DF347EF8}"/>
                </a:ext>
              </a:extLst>
            </p:cNvPr>
            <p:cNvSpPr txBox="1"/>
            <p:nvPr/>
          </p:nvSpPr>
          <p:spPr>
            <a:xfrm>
              <a:off x="796636" y="1665158"/>
              <a:ext cx="6179127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latin typeface="Century Gothic" panose="020B0502020202020204" pitchFamily="34" charset="0"/>
                </a:rPr>
                <a:t>Color in each square in the grid below that sums to 10.</a:t>
              </a:r>
            </a:p>
          </p:txBody>
        </p:sp>
      </p:grpSp>
      <p:sp>
        <p:nvSpPr>
          <p:cNvPr id="8" name="TextBox 21 M">
            <a:extLst>
              <a:ext uri="{FF2B5EF4-FFF2-40B4-BE49-F238E27FC236}">
                <a16:creationId xmlns:a16="http://schemas.microsoft.com/office/drawing/2014/main" id="{DF537BDF-61F8-0554-8CF2-B8AF0DE95E76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18650" y="9341765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9" name="Picture 8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1D1828A5-2200-B8A7-ACF3-24A77B450B96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03913"/>
            <a:ext cx="2286993" cy="30131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775045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6"/>
  <p:tag name="RESULT" val="slide-257-6"/>
  <p:tag name="SLIDES" val="1,2,3,4,5,6,7,8,9,10,11,12,13,14,15,16,17,18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7"/>
  <p:tag name="RESULT" val="slide-257-7"/>
  <p:tag name="SLIDES" val="1,2,3,4,5,6,7,8,9,10,11,12,13,14,15,16,17,18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131</Words>
  <Application>Microsoft Office PowerPoint</Application>
  <PresentationFormat>Custom</PresentationFormat>
  <Paragraphs>104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2025-06-12T01:30:41Z</dcterms:created>
  <dcterms:modified xsi:type="dcterms:W3CDTF">2025-06-12T01:32:30Z</dcterms:modified>
</cp:coreProperties>
</file>

<file path=docProps/thumbnail.jpeg>
</file>