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24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CEF"/>
    <a:srgbClr val="CAD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33E6D6-2E67-49F7-9F9C-4427CEF17725}" v="8" dt="2025-05-13T16:17:53.1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606" y="90"/>
      </p:cViewPr>
      <p:guideLst>
        <p:guide orient="horz" pos="2424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A33E6D6-2E67-49F7-9F9C-4427CEF17725}"/>
    <pc:docChg chg="undo custSel modSld">
      <pc:chgData name="Sarah Carter" userId="4b4e2a7e9c42e1b2" providerId="LiveId" clId="{CA33E6D6-2E67-49F7-9F9C-4427CEF17725}" dt="2025-05-13T16:18:29.086" v="2789" actId="1076"/>
      <pc:docMkLst>
        <pc:docMk/>
      </pc:docMkLst>
      <pc:sldChg chg="addSp delSp modSp mod">
        <pc:chgData name="Sarah Carter" userId="4b4e2a7e9c42e1b2" providerId="LiveId" clId="{CA33E6D6-2E67-49F7-9F9C-4427CEF17725}" dt="2025-05-13T16:18:29.086" v="2789" actId="1076"/>
        <pc:sldMkLst>
          <pc:docMk/>
          <pc:sldMk cId="1462632877" sldId="256"/>
        </pc:sldMkLst>
        <pc:spChg chg="del">
          <ac:chgData name="Sarah Carter" userId="4b4e2a7e9c42e1b2" providerId="LiveId" clId="{CA33E6D6-2E67-49F7-9F9C-4427CEF17725}" dt="2025-05-13T16:00:42.195" v="4" actId="478"/>
          <ac:spMkLst>
            <pc:docMk/>
            <pc:sldMk cId="1462632877" sldId="256"/>
            <ac:spMk id="4" creationId="{D9E593E6-0D17-B059-5120-D37EC7B1434C}"/>
          </ac:spMkLst>
        </pc:spChg>
        <pc:spChg chg="mod">
          <ac:chgData name="Sarah Carter" userId="4b4e2a7e9c42e1b2" providerId="LiveId" clId="{CA33E6D6-2E67-49F7-9F9C-4427CEF17725}" dt="2025-05-13T16:04:08.658" v="294" actId="20577"/>
          <ac:spMkLst>
            <pc:docMk/>
            <pc:sldMk cId="1462632877" sldId="256"/>
            <ac:spMk id="7" creationId="{8E1E9C29-A75E-661F-4E4F-780C7D942538}"/>
          </ac:spMkLst>
        </pc:spChg>
        <pc:spChg chg="del">
          <ac:chgData name="Sarah Carter" userId="4b4e2a7e9c42e1b2" providerId="LiveId" clId="{CA33E6D6-2E67-49F7-9F9C-4427CEF17725}" dt="2025-05-13T16:00:40.358" v="1" actId="478"/>
          <ac:spMkLst>
            <pc:docMk/>
            <pc:sldMk cId="1462632877" sldId="256"/>
            <ac:spMk id="9" creationId="{F05D75DF-5584-0F10-429F-91796BA18378}"/>
          </ac:spMkLst>
        </pc:spChg>
        <pc:spChg chg="del">
          <ac:chgData name="Sarah Carter" userId="4b4e2a7e9c42e1b2" providerId="LiveId" clId="{CA33E6D6-2E67-49F7-9F9C-4427CEF17725}" dt="2025-05-13T16:00:39.711" v="0" actId="478"/>
          <ac:spMkLst>
            <pc:docMk/>
            <pc:sldMk cId="1462632877" sldId="256"/>
            <ac:spMk id="16" creationId="{5A93227A-5EA1-2CD7-720C-69CBAC58ADEA}"/>
          </ac:spMkLst>
        </pc:spChg>
        <pc:spChg chg="del mod">
          <ac:chgData name="Sarah Carter" userId="4b4e2a7e9c42e1b2" providerId="LiveId" clId="{CA33E6D6-2E67-49F7-9F9C-4427CEF17725}" dt="2025-05-13T16:00:41.581" v="3" actId="478"/>
          <ac:spMkLst>
            <pc:docMk/>
            <pc:sldMk cId="1462632877" sldId="256"/>
            <ac:spMk id="17" creationId="{5FC1493F-8423-3ABC-469B-FB95F640989D}"/>
          </ac:spMkLst>
        </pc:spChg>
        <pc:spChg chg="add del mod">
          <ac:chgData name="Sarah Carter" userId="4b4e2a7e9c42e1b2" providerId="LiveId" clId="{CA33E6D6-2E67-49F7-9F9C-4427CEF17725}" dt="2025-05-13T16:03:14.467" v="25"/>
          <ac:spMkLst>
            <pc:docMk/>
            <pc:sldMk cId="1462632877" sldId="256"/>
            <ac:spMk id="19" creationId="{CE4AAD56-5072-D282-D206-65F86FABB2B5}"/>
          </ac:spMkLst>
        </pc:spChg>
        <pc:spChg chg="add del mod">
          <ac:chgData name="Sarah Carter" userId="4b4e2a7e9c42e1b2" providerId="LiveId" clId="{CA33E6D6-2E67-49F7-9F9C-4427CEF17725}" dt="2025-05-13T16:03:14.467" v="25"/>
          <ac:spMkLst>
            <pc:docMk/>
            <pc:sldMk cId="1462632877" sldId="256"/>
            <ac:spMk id="20" creationId="{95EC6C96-2EC2-B28A-5C27-58DA93A80D5B}"/>
          </ac:spMkLst>
        </pc:spChg>
        <pc:spChg chg="mod">
          <ac:chgData name="Sarah Carter" userId="4b4e2a7e9c42e1b2" providerId="LiveId" clId="{CA33E6D6-2E67-49F7-9F9C-4427CEF17725}" dt="2025-05-13T16:18:23.771" v="2788" actId="1076"/>
          <ac:spMkLst>
            <pc:docMk/>
            <pc:sldMk cId="1462632877" sldId="256"/>
            <ac:spMk id="21" creationId="{8BB751AB-5595-F20B-1BE6-CF5C8DE70434}"/>
          </ac:spMkLst>
        </pc:spChg>
        <pc:spChg chg="mod">
          <ac:chgData name="Sarah Carter" userId="4b4e2a7e9c42e1b2" providerId="LiveId" clId="{CA33E6D6-2E67-49F7-9F9C-4427CEF17725}" dt="2025-05-13T16:18:23.771" v="2788" actId="1076"/>
          <ac:spMkLst>
            <pc:docMk/>
            <pc:sldMk cId="1462632877" sldId="256"/>
            <ac:spMk id="22" creationId="{2FE51960-A86C-EF38-257E-DC573180AA91}"/>
          </ac:spMkLst>
        </pc:spChg>
        <pc:spChg chg="mod">
          <ac:chgData name="Sarah Carter" userId="4b4e2a7e9c42e1b2" providerId="LiveId" clId="{CA33E6D6-2E67-49F7-9F9C-4427CEF17725}" dt="2025-05-13T16:18:23.771" v="2788" actId="1076"/>
          <ac:spMkLst>
            <pc:docMk/>
            <pc:sldMk cId="1462632877" sldId="256"/>
            <ac:spMk id="23" creationId="{327CF57D-209B-C6C4-1D9E-4D20A3F5E9B2}"/>
          </ac:spMkLst>
        </pc:spChg>
        <pc:spChg chg="add mod">
          <ac:chgData name="Sarah Carter" userId="4b4e2a7e9c42e1b2" providerId="LiveId" clId="{CA33E6D6-2E67-49F7-9F9C-4427CEF17725}" dt="2025-05-13T16:18:23.771" v="2788" actId="1076"/>
          <ac:spMkLst>
            <pc:docMk/>
            <pc:sldMk cId="1462632877" sldId="256"/>
            <ac:spMk id="24" creationId="{B038BBFC-9389-B6A2-3939-3D92022F7212}"/>
          </ac:spMkLst>
        </pc:spChg>
        <pc:spChg chg="add mod">
          <ac:chgData name="Sarah Carter" userId="4b4e2a7e9c42e1b2" providerId="LiveId" clId="{CA33E6D6-2E67-49F7-9F9C-4427CEF17725}" dt="2025-05-13T16:18:23.771" v="2788" actId="1076"/>
          <ac:spMkLst>
            <pc:docMk/>
            <pc:sldMk cId="1462632877" sldId="256"/>
            <ac:spMk id="25" creationId="{01EC40F7-88FC-BF8E-0F65-A5D9AA07EF9B}"/>
          </ac:spMkLst>
        </pc:spChg>
        <pc:spChg chg="add mod">
          <ac:chgData name="Sarah Carter" userId="4b4e2a7e9c42e1b2" providerId="LiveId" clId="{CA33E6D6-2E67-49F7-9F9C-4427CEF17725}" dt="2025-05-13T16:18:23.771" v="2788" actId="1076"/>
          <ac:spMkLst>
            <pc:docMk/>
            <pc:sldMk cId="1462632877" sldId="256"/>
            <ac:spMk id="26" creationId="{C76A88DF-51C2-DCC9-83E7-01CB54B94D4E}"/>
          </ac:spMkLst>
        </pc:spChg>
        <pc:spChg chg="add del mod">
          <ac:chgData name="Sarah Carter" userId="4b4e2a7e9c42e1b2" providerId="LiveId" clId="{CA33E6D6-2E67-49F7-9F9C-4427CEF17725}" dt="2025-05-13T16:17:47.295" v="2742" actId="478"/>
          <ac:spMkLst>
            <pc:docMk/>
            <pc:sldMk cId="1462632877" sldId="256"/>
            <ac:spMk id="27" creationId="{6F88B197-59E3-B6E8-C498-6DAA2E92E044}"/>
          </ac:spMkLst>
        </pc:spChg>
        <pc:spChg chg="add mod">
          <ac:chgData name="Sarah Carter" userId="4b4e2a7e9c42e1b2" providerId="LiveId" clId="{CA33E6D6-2E67-49F7-9F9C-4427CEF17725}" dt="2025-05-13T16:18:29.086" v="2789" actId="1076"/>
          <ac:spMkLst>
            <pc:docMk/>
            <pc:sldMk cId="1462632877" sldId="256"/>
            <ac:spMk id="28" creationId="{3E8DBBD3-B533-05BD-411C-952D31934721}"/>
          </ac:spMkLst>
        </pc:spChg>
        <pc:graphicFrameChg chg="del mod">
          <ac:chgData name="Sarah Carter" userId="4b4e2a7e9c42e1b2" providerId="LiveId" clId="{CA33E6D6-2E67-49F7-9F9C-4427CEF17725}" dt="2025-05-13T16:00:43.837" v="6" actId="478"/>
          <ac:graphicFrameMkLst>
            <pc:docMk/>
            <pc:sldMk cId="1462632877" sldId="256"/>
            <ac:graphicFrameMk id="2" creationId="{7DBD24F7-3FE3-6B0D-E256-F2CDC3972428}"/>
          </ac:graphicFrameMkLst>
        </pc:graphicFrameChg>
        <pc:graphicFrameChg chg="del">
          <ac:chgData name="Sarah Carter" userId="4b4e2a7e9c42e1b2" providerId="LiveId" clId="{CA33E6D6-2E67-49F7-9F9C-4427CEF17725}" dt="2025-05-13T16:00:44.959" v="7" actId="478"/>
          <ac:graphicFrameMkLst>
            <pc:docMk/>
            <pc:sldMk cId="1462632877" sldId="256"/>
            <ac:graphicFrameMk id="3" creationId="{09DC1D14-C393-AEE9-56FD-CA01CA09CC8A}"/>
          </ac:graphicFrameMkLst>
        </pc:graphicFrameChg>
        <pc:graphicFrameChg chg="add del mod modGraphic">
          <ac:chgData name="Sarah Carter" userId="4b4e2a7e9c42e1b2" providerId="LiveId" clId="{CA33E6D6-2E67-49F7-9F9C-4427CEF17725}" dt="2025-05-13T16:01:10.885" v="10" actId="478"/>
          <ac:graphicFrameMkLst>
            <pc:docMk/>
            <pc:sldMk cId="1462632877" sldId="256"/>
            <ac:graphicFrameMk id="18" creationId="{0C20DEEA-D8B6-C1F6-DF6D-904CAA6CA950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AD719-18F8-B3CE-A031-A02C3E6299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1"/>
            <a:ext cx="7543800" cy="27059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B567AA-9E87-C0EC-3AC3-3F311A5F64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134C3-32FB-4D5A-E225-E02921CB3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5FFE0-04DD-B9FB-CD30-0DD5A47A9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C4F65-553C-4E65-02E0-7362AAA50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75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BB9E4-47AF-D43A-7C15-996764BFB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74D865-63A6-3AA3-5F9F-5F51C3A5BB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2DBF62-AEA7-176A-00B8-87C9B94A3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064B58-433F-3CF3-25CF-016340B07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5179A6-8DBD-5AF7-D692-081E207DF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989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5BABD6-E5A0-1875-98A3-DD8EB2031A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2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AE1EA0-E4B0-30EC-16A8-B957DF6D0D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869AED-5F23-404A-33A3-EFB945C7E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5CCDAB-1B95-A9C0-AE2F-C09912EA5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8592A-732E-8B66-58DB-78AC977F3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02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7317E-88E9-D3DA-FDCA-55869AE1A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C7898-A80F-A18D-6AF6-DB963E5282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E25DA5-84BC-C39E-6112-60DC59806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0E81F8-3463-345C-F1B0-09A91FAC4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9788F-FF3D-8896-098A-A2ADFD167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728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64A81-2E54-3851-C0C8-0121BB1E4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6" y="1937704"/>
            <a:ext cx="8675370" cy="3233102"/>
          </a:xfrm>
        </p:spPr>
        <p:txBody>
          <a:bodyPr anchor="b"/>
          <a:lstStyle>
            <a:lvl1pPr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D537A-C14F-60AA-B251-2FD3E66AEB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6" y="5201392"/>
            <a:ext cx="8675370" cy="1700212"/>
          </a:xfrm>
        </p:spPr>
        <p:txBody>
          <a:bodyPr/>
          <a:lstStyle>
            <a:lvl1pPr marL="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1pPr>
            <a:lvl2pPr marL="377190" indent="0">
              <a:buNone/>
              <a:defRPr sz="1650">
                <a:solidFill>
                  <a:schemeClr val="tx1">
                    <a:tint val="82000"/>
                  </a:schemeClr>
                </a:solidFill>
              </a:defRPr>
            </a:lvl2pPr>
            <a:lvl3pPr marL="754380" indent="0">
              <a:buNone/>
              <a:defRPr sz="1485">
                <a:solidFill>
                  <a:schemeClr val="tx1">
                    <a:tint val="82000"/>
                  </a:schemeClr>
                </a:solidFill>
              </a:defRPr>
            </a:lvl3pPr>
            <a:lvl4pPr marL="113157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4pPr>
            <a:lvl5pPr marL="150876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5pPr>
            <a:lvl6pPr marL="188595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6pPr>
            <a:lvl7pPr marL="226314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7pPr>
            <a:lvl8pPr marL="264033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8pPr>
            <a:lvl9pPr marL="301752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8407F5-0C29-A8CC-32CB-AF27A9CEC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A0F7E-61FA-F878-2B4E-D002096A8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25F439-5BC1-A247-3920-21E85B2F9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371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75DCF-0D1E-6F3B-3764-0D45C20B5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4ADC9A-B927-FC77-8BCE-BCB7362142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A33238-8B0E-665D-8DBE-A016883C6F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B262ED-7F69-0491-9221-A630C28E7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4AFEAC-4787-2556-4FEA-AF9C7189E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024BF1-D8E5-B842-D18D-1BCF64D00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372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C9821-47FF-15F6-CC54-9D93845B1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413809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0139E9-ED81-2C6A-988D-8A0CC83432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F07594-867C-1042-5F5F-71424BFEA7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C85F52-6491-97AB-8F7B-076F45A9D4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9200D3-869C-C04A-9F56-17125AB58A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D86A99-E10F-96DD-4D2A-F1908A5EB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D0381D-0DF2-5C77-62E0-FCC2CFC00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0C06B9-16AD-AD35-9D08-93279A609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221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5CD20-00FC-93C7-E5CF-9BA7E6AF9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33D760-07F2-AA9D-5EDD-BAFA7F482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ED3D98-AE98-3F31-857B-4F928AD2B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97FB81-2D53-DB72-6DFF-4C0A2C098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623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F02C0E-063C-6A68-E27A-0BCC386A3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98B7E8-6790-1CC2-E224-9F37F062E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7C162D-FC70-5743-6AF9-21B9667E0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982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FAB7D-6898-0D91-6829-0D05D6F5F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75E10-0EC4-8681-51DB-CEB566FACA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30" y="1119082"/>
            <a:ext cx="5092065" cy="5523442"/>
          </a:xfrm>
        </p:spPr>
        <p:txBody>
          <a:bodyPr/>
          <a:lstStyle>
            <a:lvl1pPr>
              <a:defRPr sz="2640"/>
            </a:lvl1pPr>
            <a:lvl2pPr>
              <a:defRPr sz="2310"/>
            </a:lvl2pPr>
            <a:lvl3pPr>
              <a:defRPr sz="198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2E0CEF-9C9F-9D0F-3008-841BC49A4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1DE061-D4F5-CDDB-EA8D-2A225D034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E154C-860F-3050-287D-B643FAC49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86943F-49AD-9D5E-EF40-F83E49291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416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AD19F-0E88-7AC8-17A7-714D857F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694CF8-F2A8-ABC7-E2A1-F96DB4EE8E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30" y="1119082"/>
            <a:ext cx="5092065" cy="5523442"/>
          </a:xfrm>
        </p:spPr>
        <p:txBody>
          <a:bodyPr/>
          <a:lstStyle>
            <a:lvl1pPr marL="0" indent="0">
              <a:buNone/>
              <a:defRPr sz="2640"/>
            </a:lvl1pPr>
            <a:lvl2pPr marL="377190" indent="0">
              <a:buNone/>
              <a:defRPr sz="2310"/>
            </a:lvl2pPr>
            <a:lvl3pPr marL="754380" indent="0">
              <a:buNone/>
              <a:defRPr sz="1980"/>
            </a:lvl3pPr>
            <a:lvl4pPr marL="1131570" indent="0">
              <a:buNone/>
              <a:defRPr sz="1650"/>
            </a:lvl4pPr>
            <a:lvl5pPr marL="1508760" indent="0">
              <a:buNone/>
              <a:defRPr sz="1650"/>
            </a:lvl5pPr>
            <a:lvl6pPr marL="1885950" indent="0">
              <a:buNone/>
              <a:defRPr sz="1650"/>
            </a:lvl6pPr>
            <a:lvl7pPr marL="2263140" indent="0">
              <a:buNone/>
              <a:defRPr sz="1650"/>
            </a:lvl7pPr>
            <a:lvl8pPr marL="2640330" indent="0">
              <a:buNone/>
              <a:defRPr sz="1650"/>
            </a:lvl8pPr>
            <a:lvl9pPr marL="3017520" indent="0">
              <a:buNone/>
              <a:defRPr sz="165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3643D7-2E10-391A-6564-39AACA464C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0BFA33-CA5C-86D7-4072-B84053C0E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ABE8B7-F7C7-7697-6B26-73D0F77DF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DFD643-AC63-B586-9388-09B730551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604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7A78BD-F5CF-9698-A262-3C52CB71B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5" y="413809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0E15D-6702-645A-9D16-D4A0D0C77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A971FD-F4B7-464F-6B67-863E4781E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5" y="7203864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5CCAE-24B7-F341-9EC9-2855A25EE6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5" y="7203864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EE2DC9-7425-99E0-9A1E-17838E105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5" y="7203864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257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54380" rtl="0" eaLnBrk="1" latinLnBrk="0" hangingPunct="1">
        <a:lnSpc>
          <a:spcPct val="90000"/>
        </a:lnSpc>
        <a:spcBef>
          <a:spcPct val="0"/>
        </a:spcBef>
        <a:buNone/>
        <a:defRPr sz="36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595" indent="-188595" algn="l" defTabSz="754380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1pPr>
      <a:lvl2pPr marL="56578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32016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69735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207454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_02">
            <a:extLst>
              <a:ext uri="{FF2B5EF4-FFF2-40B4-BE49-F238E27FC236}">
                <a16:creationId xmlns:a16="http://schemas.microsoft.com/office/drawing/2014/main" id="{ECAD45E3-C61E-F0DF-0803-5551A31E18C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350077" y="7242464"/>
            <a:ext cx="4318000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6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7AB8D50-81FB-11CF-2AB5-598FCB2248A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242" y="7203209"/>
            <a:ext cx="1787695" cy="235527"/>
          </a:xfrm>
          <a:prstGeom prst="rect">
            <a:avLst/>
          </a:prstGeom>
        </p:spPr>
      </p:pic>
      <p:sp>
        <p:nvSpPr>
          <p:cNvPr id="7" name="Textbox_03">
            <a:extLst>
              <a:ext uri="{FF2B5EF4-FFF2-40B4-BE49-F238E27FC236}">
                <a16:creationId xmlns:a16="http://schemas.microsoft.com/office/drawing/2014/main" id="{8E1E9C29-A75E-661F-4E4F-780C7D94253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340264" y="255156"/>
            <a:ext cx="5387686" cy="520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82" b="1" dirty="0">
                <a:latin typeface="Century Gothic" panose="020B0502020202020204" pitchFamily="34" charset="0"/>
              </a:rPr>
              <a:t>COMPARE AND CONTRAST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A1B80492-4C8F-69F7-2B63-6E710445E57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2322249" y="584270"/>
            <a:ext cx="5387686" cy="377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54" dirty="0">
                <a:latin typeface="Century Gothic" panose="020B0502020202020204" pitchFamily="34" charset="0"/>
              </a:rPr>
              <a:t>VENN DIAGRAM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27CF57D-209B-C6C4-1D9E-4D20A3F5E9B2}"/>
              </a:ext>
            </a:extLst>
          </p:cNvPr>
          <p:cNvSpPr/>
          <p:nvPr/>
        </p:nvSpPr>
        <p:spPr>
          <a:xfrm>
            <a:off x="3924876" y="2074593"/>
            <a:ext cx="2208646" cy="4392184"/>
          </a:xfrm>
          <a:custGeom>
            <a:avLst/>
            <a:gdLst>
              <a:gd name="connsiteX0" fmla="*/ 1104323 w 2208646"/>
              <a:gd name="connsiteY0" fmla="*/ 0 h 4392184"/>
              <a:gd name="connsiteX1" fmla="*/ 1210376 w 2208646"/>
              <a:gd name="connsiteY1" fmla="*/ 79305 h 4392184"/>
              <a:gd name="connsiteX2" fmla="*/ 2208646 w 2208646"/>
              <a:gd name="connsiteY2" fmla="*/ 2196092 h 4392184"/>
              <a:gd name="connsiteX3" fmla="*/ 1210376 w 2208646"/>
              <a:gd name="connsiteY3" fmla="*/ 4312879 h 4392184"/>
              <a:gd name="connsiteX4" fmla="*/ 1104323 w 2208646"/>
              <a:gd name="connsiteY4" fmla="*/ 4392184 h 4392184"/>
              <a:gd name="connsiteX5" fmla="*/ 998270 w 2208646"/>
              <a:gd name="connsiteY5" fmla="*/ 4312879 h 4392184"/>
              <a:gd name="connsiteX6" fmla="*/ 0 w 2208646"/>
              <a:gd name="connsiteY6" fmla="*/ 2196092 h 4392184"/>
              <a:gd name="connsiteX7" fmla="*/ 998270 w 2208646"/>
              <a:gd name="connsiteY7" fmla="*/ 79305 h 4392184"/>
              <a:gd name="connsiteX8" fmla="*/ 1104323 w 2208646"/>
              <a:gd name="connsiteY8" fmla="*/ 0 h 4392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08646" h="4392184">
                <a:moveTo>
                  <a:pt x="1104323" y="0"/>
                </a:moveTo>
                <a:lnTo>
                  <a:pt x="1210376" y="79305"/>
                </a:lnTo>
                <a:cubicBezTo>
                  <a:pt x="1820045" y="582449"/>
                  <a:pt x="2208646" y="1343889"/>
                  <a:pt x="2208646" y="2196092"/>
                </a:cubicBezTo>
                <a:cubicBezTo>
                  <a:pt x="2208646" y="3048295"/>
                  <a:pt x="1820045" y="3809736"/>
                  <a:pt x="1210376" y="4312879"/>
                </a:cubicBezTo>
                <a:lnTo>
                  <a:pt x="1104323" y="4392184"/>
                </a:lnTo>
                <a:lnTo>
                  <a:pt x="998270" y="4312879"/>
                </a:lnTo>
                <a:cubicBezTo>
                  <a:pt x="388602" y="3809736"/>
                  <a:pt x="0" y="3048295"/>
                  <a:pt x="0" y="2196092"/>
                </a:cubicBezTo>
                <a:cubicBezTo>
                  <a:pt x="0" y="1343889"/>
                  <a:pt x="388602" y="582449"/>
                  <a:pt x="998270" y="79305"/>
                </a:cubicBezTo>
                <a:lnTo>
                  <a:pt x="1104323" y="0"/>
                </a:lnTo>
                <a:close/>
              </a:path>
            </a:pathLst>
          </a:custGeom>
          <a:solidFill>
            <a:schemeClr val="accent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FE51960-A86C-EF38-257E-DC573180AA91}"/>
              </a:ext>
            </a:extLst>
          </p:cNvPr>
          <p:cNvSpPr/>
          <p:nvPr/>
        </p:nvSpPr>
        <p:spPr>
          <a:xfrm>
            <a:off x="647123" y="1527485"/>
            <a:ext cx="4382077" cy="5486400"/>
          </a:xfrm>
          <a:custGeom>
            <a:avLst/>
            <a:gdLst>
              <a:gd name="connsiteX0" fmla="*/ 2743200 w 4382077"/>
              <a:gd name="connsiteY0" fmla="*/ 0 h 5486400"/>
              <a:gd name="connsiteX1" fmla="*/ 4276949 w 4382077"/>
              <a:gd name="connsiteY1" fmla="*/ 468495 h 5486400"/>
              <a:gd name="connsiteX2" fmla="*/ 4382077 w 4382077"/>
              <a:gd name="connsiteY2" fmla="*/ 547108 h 5486400"/>
              <a:gd name="connsiteX3" fmla="*/ 4276024 w 4382077"/>
              <a:gd name="connsiteY3" fmla="*/ 626413 h 5486400"/>
              <a:gd name="connsiteX4" fmla="*/ 3277754 w 4382077"/>
              <a:gd name="connsiteY4" fmla="*/ 2743200 h 5486400"/>
              <a:gd name="connsiteX5" fmla="*/ 4276024 w 4382077"/>
              <a:gd name="connsiteY5" fmla="*/ 4859987 h 5486400"/>
              <a:gd name="connsiteX6" fmla="*/ 4382077 w 4382077"/>
              <a:gd name="connsiteY6" fmla="*/ 4939292 h 5486400"/>
              <a:gd name="connsiteX7" fmla="*/ 4276949 w 4382077"/>
              <a:gd name="connsiteY7" fmla="*/ 5017905 h 5486400"/>
              <a:gd name="connsiteX8" fmla="*/ 2743200 w 4382077"/>
              <a:gd name="connsiteY8" fmla="*/ 5486400 h 5486400"/>
              <a:gd name="connsiteX9" fmla="*/ 0 w 4382077"/>
              <a:gd name="connsiteY9" fmla="*/ 2743200 h 5486400"/>
              <a:gd name="connsiteX10" fmla="*/ 2743200 w 4382077"/>
              <a:gd name="connsiteY10" fmla="*/ 0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82077" h="5486400">
                <a:moveTo>
                  <a:pt x="2743200" y="0"/>
                </a:moveTo>
                <a:cubicBezTo>
                  <a:pt x="3311336" y="0"/>
                  <a:pt x="3839132" y="172712"/>
                  <a:pt x="4276949" y="468495"/>
                </a:cubicBezTo>
                <a:lnTo>
                  <a:pt x="4382077" y="547108"/>
                </a:lnTo>
                <a:lnTo>
                  <a:pt x="4276024" y="626413"/>
                </a:lnTo>
                <a:cubicBezTo>
                  <a:pt x="3666356" y="1129557"/>
                  <a:pt x="3277754" y="1890997"/>
                  <a:pt x="3277754" y="2743200"/>
                </a:cubicBezTo>
                <a:cubicBezTo>
                  <a:pt x="3277754" y="3595403"/>
                  <a:pt x="3666356" y="4356844"/>
                  <a:pt x="4276024" y="4859987"/>
                </a:cubicBezTo>
                <a:lnTo>
                  <a:pt x="4382077" y="4939292"/>
                </a:lnTo>
                <a:lnTo>
                  <a:pt x="4276949" y="5017905"/>
                </a:lnTo>
                <a:cubicBezTo>
                  <a:pt x="3839132" y="5313689"/>
                  <a:pt x="3311336" y="5486400"/>
                  <a:pt x="2743200" y="5486400"/>
                </a:cubicBezTo>
                <a:cubicBezTo>
                  <a:pt x="1228172" y="5486400"/>
                  <a:pt x="0" y="4258228"/>
                  <a:pt x="0" y="2743200"/>
                </a:cubicBezTo>
                <a:cubicBezTo>
                  <a:pt x="0" y="1228172"/>
                  <a:pt x="1228172" y="0"/>
                  <a:pt x="274320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BB751AB-5595-F20B-1BE6-CF5C8DE70434}"/>
              </a:ext>
            </a:extLst>
          </p:cNvPr>
          <p:cNvSpPr/>
          <p:nvPr/>
        </p:nvSpPr>
        <p:spPr>
          <a:xfrm>
            <a:off x="5029200" y="1527485"/>
            <a:ext cx="4382077" cy="5486400"/>
          </a:xfrm>
          <a:custGeom>
            <a:avLst/>
            <a:gdLst>
              <a:gd name="connsiteX0" fmla="*/ 1638877 w 4382077"/>
              <a:gd name="connsiteY0" fmla="*/ 0 h 5486400"/>
              <a:gd name="connsiteX1" fmla="*/ 4382077 w 4382077"/>
              <a:gd name="connsiteY1" fmla="*/ 2743200 h 5486400"/>
              <a:gd name="connsiteX2" fmla="*/ 1638877 w 4382077"/>
              <a:gd name="connsiteY2" fmla="*/ 5486400 h 5486400"/>
              <a:gd name="connsiteX3" fmla="*/ 105128 w 4382077"/>
              <a:gd name="connsiteY3" fmla="*/ 5017905 h 5486400"/>
              <a:gd name="connsiteX4" fmla="*/ 0 w 4382077"/>
              <a:gd name="connsiteY4" fmla="*/ 4939292 h 5486400"/>
              <a:gd name="connsiteX5" fmla="*/ 106053 w 4382077"/>
              <a:gd name="connsiteY5" fmla="*/ 4859987 h 5486400"/>
              <a:gd name="connsiteX6" fmla="*/ 1104323 w 4382077"/>
              <a:gd name="connsiteY6" fmla="*/ 2743200 h 5486400"/>
              <a:gd name="connsiteX7" fmla="*/ 106053 w 4382077"/>
              <a:gd name="connsiteY7" fmla="*/ 626413 h 5486400"/>
              <a:gd name="connsiteX8" fmla="*/ 0 w 4382077"/>
              <a:gd name="connsiteY8" fmla="*/ 547108 h 5486400"/>
              <a:gd name="connsiteX9" fmla="*/ 105128 w 4382077"/>
              <a:gd name="connsiteY9" fmla="*/ 468495 h 5486400"/>
              <a:gd name="connsiteX10" fmla="*/ 1638877 w 4382077"/>
              <a:gd name="connsiteY10" fmla="*/ 0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82077" h="5486400">
                <a:moveTo>
                  <a:pt x="1638877" y="0"/>
                </a:moveTo>
                <a:cubicBezTo>
                  <a:pt x="3153905" y="0"/>
                  <a:pt x="4382077" y="1228172"/>
                  <a:pt x="4382077" y="2743200"/>
                </a:cubicBezTo>
                <a:cubicBezTo>
                  <a:pt x="4382077" y="4258228"/>
                  <a:pt x="3153905" y="5486400"/>
                  <a:pt x="1638877" y="5486400"/>
                </a:cubicBezTo>
                <a:cubicBezTo>
                  <a:pt x="1070742" y="5486400"/>
                  <a:pt x="542945" y="5313689"/>
                  <a:pt x="105128" y="5017905"/>
                </a:cubicBezTo>
                <a:lnTo>
                  <a:pt x="0" y="4939292"/>
                </a:lnTo>
                <a:lnTo>
                  <a:pt x="106053" y="4859987"/>
                </a:lnTo>
                <a:cubicBezTo>
                  <a:pt x="715722" y="4356844"/>
                  <a:pt x="1104323" y="3595403"/>
                  <a:pt x="1104323" y="2743200"/>
                </a:cubicBezTo>
                <a:cubicBezTo>
                  <a:pt x="1104323" y="1890997"/>
                  <a:pt x="715722" y="1129557"/>
                  <a:pt x="106053" y="626413"/>
                </a:cubicBezTo>
                <a:lnTo>
                  <a:pt x="0" y="547108"/>
                </a:lnTo>
                <a:lnTo>
                  <a:pt x="105128" y="468495"/>
                </a:lnTo>
                <a:cubicBezTo>
                  <a:pt x="542945" y="172712"/>
                  <a:pt x="1070742" y="0"/>
                  <a:pt x="1638877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038BBFC-9389-B6A2-3939-3D92022F7212}"/>
              </a:ext>
            </a:extLst>
          </p:cNvPr>
          <p:cNvSpPr txBox="1"/>
          <p:nvPr/>
        </p:nvSpPr>
        <p:spPr>
          <a:xfrm>
            <a:off x="647123" y="1527485"/>
            <a:ext cx="548639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                         __________________</a:t>
            </a:r>
          </a:p>
          <a:p>
            <a:r>
              <a:rPr lang="en-US" dirty="0"/>
              <a:t>                           ___________________________</a:t>
            </a:r>
          </a:p>
          <a:p>
            <a:r>
              <a:rPr lang="en-US" dirty="0"/>
              <a:t>                 _____________________________</a:t>
            </a:r>
          </a:p>
          <a:p>
            <a:r>
              <a:rPr lang="en-US" dirty="0"/>
              <a:t>            _____________________________</a:t>
            </a:r>
          </a:p>
          <a:p>
            <a:r>
              <a:rPr lang="en-US" dirty="0"/>
              <a:t>        _____________________________</a:t>
            </a:r>
          </a:p>
          <a:p>
            <a:r>
              <a:rPr lang="en-US" dirty="0"/>
              <a:t>     _____________________________</a:t>
            </a:r>
          </a:p>
          <a:p>
            <a:r>
              <a:rPr lang="en-US" dirty="0"/>
              <a:t>  ______________________________</a:t>
            </a:r>
          </a:p>
          <a:p>
            <a:r>
              <a:rPr lang="en-US" dirty="0"/>
              <a:t> _____________________________</a:t>
            </a:r>
          </a:p>
          <a:p>
            <a:r>
              <a:rPr lang="en-US" dirty="0"/>
              <a:t>_____________________________</a:t>
            </a:r>
          </a:p>
          <a:p>
            <a:r>
              <a:rPr lang="en-US" dirty="0"/>
              <a:t>_____________________________</a:t>
            </a:r>
          </a:p>
          <a:p>
            <a:r>
              <a:rPr lang="en-US" dirty="0"/>
              <a:t>______________________________</a:t>
            </a:r>
          </a:p>
          <a:p>
            <a:r>
              <a:rPr lang="en-US" dirty="0"/>
              <a:t> ______________________________</a:t>
            </a:r>
          </a:p>
          <a:p>
            <a:r>
              <a:rPr lang="en-US" dirty="0"/>
              <a:t>   _____________________________</a:t>
            </a:r>
          </a:p>
          <a:p>
            <a:r>
              <a:rPr lang="en-US" dirty="0"/>
              <a:t>     _____________________________</a:t>
            </a:r>
          </a:p>
          <a:p>
            <a:r>
              <a:rPr lang="en-US" dirty="0"/>
              <a:t>        _____________________________</a:t>
            </a:r>
          </a:p>
          <a:p>
            <a:r>
              <a:rPr lang="en-US" dirty="0"/>
              <a:t>             ____________________________</a:t>
            </a:r>
          </a:p>
          <a:p>
            <a:r>
              <a:rPr lang="en-US" dirty="0"/>
              <a:t>                  ____________________________</a:t>
            </a:r>
          </a:p>
          <a:p>
            <a:r>
              <a:rPr lang="en-US" dirty="0"/>
              <a:t>                          ___________________________</a:t>
            </a:r>
          </a:p>
          <a:p>
            <a:r>
              <a:rPr lang="en-US" dirty="0"/>
              <a:t>                                    ___________________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1EC40F7-88FC-BF8E-0F65-A5D9AA07EF9B}"/>
              </a:ext>
            </a:extLst>
          </p:cNvPr>
          <p:cNvSpPr txBox="1"/>
          <p:nvPr/>
        </p:nvSpPr>
        <p:spPr>
          <a:xfrm>
            <a:off x="3924877" y="1527485"/>
            <a:ext cx="220864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                 ____</a:t>
            </a:r>
          </a:p>
          <a:p>
            <a:r>
              <a:rPr lang="en-US" dirty="0"/>
              <a:t>              _______</a:t>
            </a:r>
          </a:p>
          <a:p>
            <a:r>
              <a:rPr lang="en-US" dirty="0"/>
              <a:t>        ____________</a:t>
            </a:r>
          </a:p>
          <a:p>
            <a:r>
              <a:rPr lang="en-US" dirty="0"/>
              <a:t>    _______________</a:t>
            </a:r>
          </a:p>
          <a:p>
            <a:r>
              <a:rPr lang="en-US" dirty="0"/>
              <a:t>  _________________</a:t>
            </a:r>
          </a:p>
          <a:p>
            <a:r>
              <a:rPr lang="en-US" dirty="0"/>
              <a:t> __________________</a:t>
            </a:r>
          </a:p>
          <a:p>
            <a:r>
              <a:rPr lang="en-US" dirty="0"/>
              <a:t>___________________</a:t>
            </a:r>
          </a:p>
          <a:p>
            <a:r>
              <a:rPr lang="en-US" dirty="0"/>
              <a:t>___________________</a:t>
            </a:r>
          </a:p>
          <a:p>
            <a:r>
              <a:rPr lang="en-US" dirty="0"/>
              <a:t>___________________</a:t>
            </a:r>
          </a:p>
          <a:p>
            <a:r>
              <a:rPr lang="en-US" dirty="0"/>
              <a:t> __________________</a:t>
            </a:r>
          </a:p>
          <a:p>
            <a:r>
              <a:rPr lang="en-US" dirty="0"/>
              <a:t>   _________________</a:t>
            </a:r>
          </a:p>
          <a:p>
            <a:r>
              <a:rPr lang="en-US" dirty="0"/>
              <a:t>     _______________</a:t>
            </a:r>
          </a:p>
          <a:p>
            <a:r>
              <a:rPr lang="en-US" dirty="0"/>
              <a:t>        ____________</a:t>
            </a:r>
          </a:p>
          <a:p>
            <a:r>
              <a:rPr lang="en-US" dirty="0"/>
              <a:t>            _________</a:t>
            </a:r>
          </a:p>
          <a:p>
            <a:r>
              <a:rPr lang="en-US" dirty="0"/>
              <a:t>                  ____</a:t>
            </a:r>
          </a:p>
          <a:p>
            <a:r>
              <a:rPr lang="en-US" dirty="0"/>
              <a:t>    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76A88DF-51C2-DCC9-83E7-01CB54B94D4E}"/>
              </a:ext>
            </a:extLst>
          </p:cNvPr>
          <p:cNvSpPr txBox="1"/>
          <p:nvPr/>
        </p:nvSpPr>
        <p:spPr>
          <a:xfrm>
            <a:off x="4072889" y="1530941"/>
            <a:ext cx="548639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                 ____________________</a:t>
            </a:r>
          </a:p>
          <a:p>
            <a:r>
              <a:rPr lang="en-US" dirty="0"/>
              <a:t>                      ____________________________</a:t>
            </a:r>
          </a:p>
          <a:p>
            <a:r>
              <a:rPr lang="en-US" dirty="0"/>
              <a:t>                            _____________________________</a:t>
            </a:r>
          </a:p>
          <a:p>
            <a:r>
              <a:rPr lang="en-US" dirty="0"/>
              <a:t>                                 _____________________________</a:t>
            </a:r>
          </a:p>
          <a:p>
            <a:r>
              <a:rPr lang="en-US" dirty="0"/>
              <a:t>                                     _____________________________</a:t>
            </a:r>
          </a:p>
          <a:p>
            <a:r>
              <a:rPr lang="en-US" dirty="0"/>
              <a:t>                                        _____________________________</a:t>
            </a:r>
          </a:p>
          <a:p>
            <a:r>
              <a:rPr lang="en-US" dirty="0"/>
              <a:t>                                          _____________________________</a:t>
            </a:r>
          </a:p>
          <a:p>
            <a:r>
              <a:rPr lang="en-US" dirty="0"/>
              <a:t>                                            _____________________________</a:t>
            </a:r>
          </a:p>
          <a:p>
            <a:r>
              <a:rPr lang="en-US" dirty="0"/>
              <a:t>                                            ______________________________</a:t>
            </a:r>
          </a:p>
          <a:p>
            <a:r>
              <a:rPr lang="en-US" dirty="0"/>
              <a:t>                                             _____________________________</a:t>
            </a:r>
          </a:p>
          <a:p>
            <a:r>
              <a:rPr lang="en-US" dirty="0"/>
              <a:t>                                            ______________________________</a:t>
            </a:r>
          </a:p>
          <a:p>
            <a:r>
              <a:rPr lang="en-US" dirty="0"/>
              <a:t>                                            _____________________________</a:t>
            </a:r>
          </a:p>
          <a:p>
            <a:r>
              <a:rPr lang="en-US" dirty="0"/>
              <a:t>                                          _____________________________</a:t>
            </a:r>
          </a:p>
          <a:p>
            <a:r>
              <a:rPr lang="en-US" dirty="0"/>
              <a:t>                                        _____________________________</a:t>
            </a:r>
          </a:p>
          <a:p>
            <a:r>
              <a:rPr lang="en-US" dirty="0"/>
              <a:t>                                     _____________________________</a:t>
            </a:r>
          </a:p>
          <a:p>
            <a:r>
              <a:rPr lang="en-US" dirty="0"/>
              <a:t>                                ______________________________</a:t>
            </a:r>
          </a:p>
          <a:p>
            <a:r>
              <a:rPr lang="en-US" dirty="0"/>
              <a:t>                            _____________________________</a:t>
            </a:r>
          </a:p>
          <a:p>
            <a:r>
              <a:rPr lang="en-US" dirty="0"/>
              <a:t>                       ____________________________</a:t>
            </a:r>
          </a:p>
          <a:p>
            <a:r>
              <a:rPr lang="en-US" dirty="0"/>
              <a:t>                                 ___________________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E8DBBD3-B533-05BD-411C-952D31934721}"/>
              </a:ext>
            </a:extLst>
          </p:cNvPr>
          <p:cNvSpPr txBox="1"/>
          <p:nvPr/>
        </p:nvSpPr>
        <p:spPr>
          <a:xfrm>
            <a:off x="0" y="1033977"/>
            <a:ext cx="1005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_________________________________ vs _________________________________ </a:t>
            </a:r>
          </a:p>
        </p:txBody>
      </p:sp>
    </p:spTree>
    <p:extLst>
      <p:ext uri="{BB962C8B-B14F-4D97-AF65-F5344CB8AC3E}">
        <p14:creationId xmlns:p14="http://schemas.microsoft.com/office/powerpoint/2010/main" val="14626328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8"/>
</p:tagLst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B2B2B2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Frosted Glass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</TotalTime>
  <Words>121</Words>
  <Application>Microsoft Office PowerPoint</Application>
  <PresentationFormat>Custom</PresentationFormat>
  <Paragraphs>60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7</cp:revision>
  <dcterms:created xsi:type="dcterms:W3CDTF">2025-05-13T13:01:28Z</dcterms:created>
  <dcterms:modified xsi:type="dcterms:W3CDTF">2025-05-13T16:18:32Z</dcterms:modified>
</cp:coreProperties>
</file>