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5" r:id="rId2"/>
    <p:sldId id="276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6516204C-F334-49E0-A0FB-FD197A8E61C3}"/>
    <pc:docChg chg="delSld">
      <pc:chgData name="Sarah Carter" userId="4b4e2a7e9c42e1b2" providerId="LiveId" clId="{6516204C-F334-49E0-A0FB-FD197A8E61C3}" dt="2025-06-05T03:00:08.561" v="0" actId="2696"/>
      <pc:docMkLst>
        <pc:docMk/>
      </pc:docMkLst>
      <pc:sldChg chg="del">
        <pc:chgData name="Sarah Carter" userId="4b4e2a7e9c42e1b2" providerId="LiveId" clId="{6516204C-F334-49E0-A0FB-FD197A8E61C3}" dt="2025-06-05T03:00:08.561" v="0" actId="2696"/>
        <pc:sldMkLst>
          <pc:docMk/>
          <pc:sldMk cId="1726229385" sldId="277"/>
        </pc:sldMkLst>
      </pc:sldChg>
      <pc:sldChg chg="del">
        <pc:chgData name="Sarah Carter" userId="4b4e2a7e9c42e1b2" providerId="LiveId" clId="{6516204C-F334-49E0-A0FB-FD197A8E61C3}" dt="2025-06-05T03:00:08.561" v="0" actId="2696"/>
        <pc:sldMkLst>
          <pc:docMk/>
          <pc:sldMk cId="252136079" sldId="27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COMPUTER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“COMPUTER”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D315C8D8-E0E8-8D2A-09F6-ADCE6801AFF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C998DB4A-DA85-AEBE-B815-E3CC60F226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A5DFCB54-4FDA-DF47-217D-BD5719047FD1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0A4FC438-B998-6547-317A-C124585909C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346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>
                <a:latin typeface="Century Gothic" panose="020B0502020202020204" pitchFamily="34" charset="0"/>
              </a:rPr>
              <a:t>COMPUTER</a:t>
            </a:r>
            <a:endParaRPr lang="en-US" sz="4000" b="1" dirty="0">
              <a:latin typeface="Century Gothic" panose="020B0502020202020204" pitchFamily="34" charset="0"/>
            </a:endParaRP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word “COMPUTER” </a:t>
            </a: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EB1A81C8-1206-BB65-34E9-B0328A4143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82912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73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29</cp:revision>
  <dcterms:created xsi:type="dcterms:W3CDTF">2025-06-05T01:24:11Z</dcterms:created>
  <dcterms:modified xsi:type="dcterms:W3CDTF">2025-06-05T03:00:09Z</dcterms:modified>
</cp:coreProperties>
</file>