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56" r:id="rId3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0603AD4-2356-4591-A445-4B4BA14B7F24}" v="8" dt="2025-02-07T21:07:29.77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25" autoAdjust="0"/>
    <p:restoredTop sz="94660"/>
  </p:normalViewPr>
  <p:slideViewPr>
    <p:cSldViewPr snapToGrid="0">
      <p:cViewPr varScale="1">
        <p:scale>
          <a:sx n="84" d="100"/>
          <a:sy n="84" d="100"/>
        </p:scale>
        <p:origin x="69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60603AD4-2356-4591-A445-4B4BA14B7F24}"/>
    <pc:docChg chg="modSld">
      <pc:chgData name="Sarah Carter" userId="4b4e2a7e9c42e1b2" providerId="LiveId" clId="{60603AD4-2356-4591-A445-4B4BA14B7F24}" dt="2025-02-07T21:07:51.625" v="9" actId="1076"/>
      <pc:docMkLst>
        <pc:docMk/>
      </pc:docMkLst>
      <pc:sldChg chg="modSp">
        <pc:chgData name="Sarah Carter" userId="4b4e2a7e9c42e1b2" providerId="LiveId" clId="{60603AD4-2356-4591-A445-4B4BA14B7F24}" dt="2025-02-07T21:07:10.588" v="6" actId="14100"/>
        <pc:sldMkLst>
          <pc:docMk/>
          <pc:sldMk cId="3484505168" sldId="256"/>
        </pc:sldMkLst>
        <pc:picChg chg="mod">
          <ac:chgData name="Sarah Carter" userId="4b4e2a7e9c42e1b2" providerId="LiveId" clId="{60603AD4-2356-4591-A445-4B4BA14B7F24}" dt="2025-02-07T21:07:10.588" v="6" actId="14100"/>
          <ac:picMkLst>
            <pc:docMk/>
            <pc:sldMk cId="3484505168" sldId="256"/>
            <ac:picMk id="1026" creationId="{180E1E30-53FB-1537-F36C-3D501FF72DAF}"/>
          </ac:picMkLst>
        </pc:picChg>
      </pc:sldChg>
      <pc:sldChg chg="modSp mod">
        <pc:chgData name="Sarah Carter" userId="4b4e2a7e9c42e1b2" providerId="LiveId" clId="{60603AD4-2356-4591-A445-4B4BA14B7F24}" dt="2025-02-07T21:07:51.625" v="9" actId="1076"/>
        <pc:sldMkLst>
          <pc:docMk/>
          <pc:sldMk cId="858569615" sldId="258"/>
        </pc:sldMkLst>
        <pc:spChg chg="mod">
          <ac:chgData name="Sarah Carter" userId="4b4e2a7e9c42e1b2" providerId="LiveId" clId="{60603AD4-2356-4591-A445-4B4BA14B7F24}" dt="2025-02-07T21:07:51.625" v="9" actId="1076"/>
          <ac:spMkLst>
            <pc:docMk/>
            <pc:sldMk cId="858569615" sldId="258"/>
            <ac:spMk id="16" creationId="{0449FF4E-600B-82F2-194F-F46C5A1B4744}"/>
          </ac:spMkLst>
        </pc:spChg>
      </pc:sldChg>
    </pc:docChg>
  </pc:docChgLst>
</pc:chgInfo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1358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92504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66926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2021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522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05774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076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3165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59326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52903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248F12F-7F5A-45D8-A203-23EB751C3DFA}" type="datetimeFigureOut">
              <a:rPr lang="en-US" smtClean="0"/>
              <a:t>2/7/2025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96569AF-1A38-40C9-8512-2960EB6F1F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1905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0449FF4E-600B-82F2-194F-F46C5A1B4744}"/>
              </a:ext>
            </a:extLst>
          </p:cNvPr>
          <p:cNvSpPr>
            <a:spLocks noChangeAspect="1"/>
          </p:cNvSpPr>
          <p:nvPr/>
        </p:nvSpPr>
        <p:spPr>
          <a:xfrm>
            <a:off x="2044707" y="1658456"/>
            <a:ext cx="5968985" cy="5632704"/>
          </a:xfrm>
          <a:custGeom>
            <a:avLst/>
            <a:gdLst>
              <a:gd name="connsiteX0" fmla="*/ 4711367 w 6668183"/>
              <a:gd name="connsiteY0" fmla="*/ 0 h 6122662"/>
              <a:gd name="connsiteX1" fmla="*/ 6668183 w 6668183"/>
              <a:gd name="connsiteY1" fmla="*/ 1956816 h 6122662"/>
              <a:gd name="connsiteX2" fmla="*/ 6095045 w 6668183"/>
              <a:gd name="connsiteY2" fmla="*/ 3340494 h 6122662"/>
              <a:gd name="connsiteX3" fmla="*/ 6046062 w 6668183"/>
              <a:gd name="connsiteY3" fmla="*/ 3385013 h 6122662"/>
              <a:gd name="connsiteX4" fmla="*/ 3353517 w 6668183"/>
              <a:gd name="connsiteY4" fmla="*/ 6122662 h 6122662"/>
              <a:gd name="connsiteX5" fmla="*/ 620171 w 6668183"/>
              <a:gd name="connsiteY5" fmla="*/ 3434348 h 6122662"/>
              <a:gd name="connsiteX6" fmla="*/ 573138 w 6668183"/>
              <a:gd name="connsiteY6" fmla="*/ 3391601 h 6122662"/>
              <a:gd name="connsiteX7" fmla="*/ 0 w 6668183"/>
              <a:gd name="connsiteY7" fmla="*/ 2007923 h 6122662"/>
              <a:gd name="connsiteX8" fmla="*/ 1956816 w 6668183"/>
              <a:gd name="connsiteY8" fmla="*/ 51107 h 6122662"/>
              <a:gd name="connsiteX9" fmla="*/ 3201533 w 6668183"/>
              <a:gd name="connsiteY9" fmla="*/ 497949 h 6122662"/>
              <a:gd name="connsiteX10" fmla="*/ 3304349 w 6668183"/>
              <a:gd name="connsiteY10" fmla="*/ 591394 h 6122662"/>
              <a:gd name="connsiteX11" fmla="*/ 3307548 w 6668183"/>
              <a:gd name="connsiteY11" fmla="*/ 588141 h 6122662"/>
              <a:gd name="connsiteX12" fmla="*/ 3310983 w 6668183"/>
              <a:gd name="connsiteY12" fmla="*/ 591520 h 6122662"/>
              <a:gd name="connsiteX13" fmla="*/ 3327689 w 6668183"/>
              <a:gd name="connsiteY13" fmla="*/ 573138 h 6122662"/>
              <a:gd name="connsiteX14" fmla="*/ 4711367 w 6668183"/>
              <a:gd name="connsiteY14" fmla="*/ 0 h 61226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6668183" h="6122662">
                <a:moveTo>
                  <a:pt x="4711367" y="0"/>
                </a:moveTo>
                <a:cubicBezTo>
                  <a:pt x="5792087" y="0"/>
                  <a:pt x="6668183" y="876096"/>
                  <a:pt x="6668183" y="1956816"/>
                </a:cubicBezTo>
                <a:cubicBezTo>
                  <a:pt x="6668183" y="2497176"/>
                  <a:pt x="6449159" y="2986380"/>
                  <a:pt x="6095045" y="3340494"/>
                </a:cubicBezTo>
                <a:lnTo>
                  <a:pt x="6046062" y="3385013"/>
                </a:lnTo>
                <a:lnTo>
                  <a:pt x="3353517" y="6122662"/>
                </a:lnTo>
                <a:lnTo>
                  <a:pt x="620171" y="3434348"/>
                </a:lnTo>
                <a:lnTo>
                  <a:pt x="573138" y="3391601"/>
                </a:lnTo>
                <a:cubicBezTo>
                  <a:pt x="219024" y="3037487"/>
                  <a:pt x="0" y="2548283"/>
                  <a:pt x="0" y="2007923"/>
                </a:cubicBezTo>
                <a:cubicBezTo>
                  <a:pt x="0" y="927203"/>
                  <a:pt x="876096" y="51107"/>
                  <a:pt x="1956816" y="51107"/>
                </a:cubicBezTo>
                <a:cubicBezTo>
                  <a:pt x="2429631" y="51107"/>
                  <a:pt x="2863280" y="218797"/>
                  <a:pt x="3201533" y="497949"/>
                </a:cubicBezTo>
                <a:lnTo>
                  <a:pt x="3304349" y="591394"/>
                </a:lnTo>
                <a:lnTo>
                  <a:pt x="3307548" y="588141"/>
                </a:lnTo>
                <a:lnTo>
                  <a:pt x="3310983" y="591520"/>
                </a:lnTo>
                <a:lnTo>
                  <a:pt x="3327689" y="573138"/>
                </a:lnTo>
                <a:cubicBezTo>
                  <a:pt x="3681803" y="219024"/>
                  <a:pt x="4171007" y="0"/>
                  <a:pt x="4711367" y="0"/>
                </a:cubicBezTo>
                <a:close/>
              </a:path>
            </a:pathLst>
          </a:cu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2808DBF-E5BF-638C-6139-3AFA354AA2D2}"/>
              </a:ext>
            </a:extLst>
          </p:cNvPr>
          <p:cNvSpPr txBox="1"/>
          <p:nvPr/>
        </p:nvSpPr>
        <p:spPr>
          <a:xfrm>
            <a:off x="457200" y="211906"/>
            <a:ext cx="91440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800" b="1" dirty="0">
                <a:latin typeface="Century Gothic" panose="020B0502020202020204" pitchFamily="34" charset="0"/>
              </a:rPr>
              <a:t>HEART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E03A558-1BD5-3708-3E64-6105634D65FA}"/>
              </a:ext>
            </a:extLst>
          </p:cNvPr>
          <p:cNvSpPr txBox="1"/>
          <p:nvPr/>
        </p:nvSpPr>
        <p:spPr>
          <a:xfrm>
            <a:off x="457200" y="1381457"/>
            <a:ext cx="914399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</a:rPr>
              <a:t>Arrange the ten pieces to form the shape of a heart. 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AFD4D93-E0AD-10A4-AAE6-B827ACD53714}"/>
              </a:ext>
            </a:extLst>
          </p:cNvPr>
          <p:cNvSpPr txBox="1"/>
          <p:nvPr/>
        </p:nvSpPr>
        <p:spPr>
          <a:xfrm>
            <a:off x="-2338133" y="7257898"/>
            <a:ext cx="9277815" cy="5224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indent="0" algn="ctr">
              <a:lnSpc>
                <a:spcPct val="119000"/>
              </a:lnSpc>
              <a:spcAft>
                <a:spcPts val="600"/>
              </a:spcAft>
            </a:pPr>
            <a:r>
              <a:rPr lang="en-US" sz="9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Puzzle Source: Traditional Heart Tangram Modified by David Butler</a:t>
            </a:r>
            <a:endParaRPr lang="en-US" sz="5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Aft>
                <a:spcPts val="600"/>
              </a:spcAft>
            </a:pPr>
            <a:r>
              <a:rPr lang="en-US" sz="110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2E105AD-C835-BE89-6588-8442CFDDECD3}"/>
              </a:ext>
            </a:extLst>
          </p:cNvPr>
          <p:cNvSpPr txBox="1"/>
          <p:nvPr/>
        </p:nvSpPr>
        <p:spPr>
          <a:xfrm>
            <a:off x="3118717" y="7257898"/>
            <a:ext cx="9277815" cy="5224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indent="0" algn="ctr">
              <a:lnSpc>
                <a:spcPct val="119000"/>
              </a:lnSpc>
              <a:spcAft>
                <a:spcPts val="600"/>
              </a:spcAft>
            </a:pPr>
            <a:r>
              <a:rPr lang="en-US" sz="9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Printable Version Formatted by Sarah Carter | mathequalslove.net</a:t>
            </a:r>
            <a:endParaRPr lang="en-US" sz="5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Aft>
                <a:spcPts val="600"/>
              </a:spcAft>
            </a:pPr>
            <a:r>
              <a:rPr lang="en-US" sz="110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</p:txBody>
      </p:sp>
      <p:pic>
        <p:nvPicPr>
          <p:cNvPr id="14" name="Picture 1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13F3D8BF-F4C5-E580-1422-16C2053BCFD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939682" y="7006583"/>
            <a:ext cx="1907521" cy="25131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585696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>
            <a:extLst>
              <a:ext uri="{FF2B5EF4-FFF2-40B4-BE49-F238E27FC236}">
                <a16:creationId xmlns:a16="http://schemas.microsoft.com/office/drawing/2014/main" id="{180E1E30-53FB-1537-F36C-3D501FF72DAF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894" t="4558" r="5885" b="2614"/>
          <a:stretch/>
        </p:blipFill>
        <p:spPr bwMode="auto">
          <a:xfrm rot="16200000">
            <a:off x="2016622" y="-898470"/>
            <a:ext cx="6226324" cy="94366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4845051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</TotalTime>
  <Words>36</Words>
  <Application>Microsoft Office PowerPoint</Application>
  <PresentationFormat>Custom</PresentationFormat>
  <Paragraphs>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Aptos</vt:lpstr>
      <vt:lpstr>Aptos Display</vt:lpstr>
      <vt:lpstr>Arial</vt:lpstr>
      <vt:lpstr>Calibri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2025-02-07T20:08:41Z</dcterms:created>
  <dcterms:modified xsi:type="dcterms:W3CDTF">2025-02-07T21:07:55Z</dcterms:modified>
</cp:coreProperties>
</file>

<file path=docProps/thumbnail.jpeg>
</file>