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48" d="100"/>
          <a:sy n="48" d="100"/>
        </p:scale>
        <p:origin x="193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8E2D924-4247-4F0B-89EC-CC267F395CBF}"/>
    <pc:docChg chg="delSld">
      <pc:chgData name="Sarah Carter" userId="4b4e2a7e9c42e1b2" providerId="LiveId" clId="{28E2D924-4247-4F0B-89EC-CC267F395CBF}" dt="2025-05-05T14:03:47.319" v="0" actId="2696"/>
      <pc:docMkLst>
        <pc:docMk/>
      </pc:docMkLst>
      <pc:sldChg chg="del">
        <pc:chgData name="Sarah Carter" userId="4b4e2a7e9c42e1b2" providerId="LiveId" clId="{28E2D924-4247-4F0B-89EC-CC267F395CBF}" dt="2025-05-05T14:03:47.319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3079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28951" y="1235168"/>
            <a:ext cx="6082748" cy="6082748"/>
            <a:chOff x="844826" y="1227483"/>
            <a:chExt cx="6082748" cy="6082748"/>
          </a:xfrm>
        </p:grpSpPr>
        <p:sp>
          <p:nvSpPr>
            <p:cNvPr id="148" name="Object1"/>
            <p:cNvSpPr/>
            <p:nvPr/>
          </p:nvSpPr>
          <p:spPr>
            <a:xfrm>
              <a:off x="1858617" y="2748170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2"/>
            <p:cNvSpPr/>
            <p:nvPr/>
          </p:nvSpPr>
          <p:spPr>
            <a:xfrm>
              <a:off x="1858617" y="325506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1858617" y="3761961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1858617" y="4268857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1858617" y="4775752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1858617" y="528264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3379304" y="3761961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3886200" y="4268857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4393096" y="4775752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4899991" y="528264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5406887" y="578954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5913783" y="6296439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6420678" y="680333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4899991" y="2748170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4899991" y="325506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4899991" y="3761961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4899991" y="4268857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4899991" y="4775752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4899991" y="578954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4899991" y="6296439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4899991" y="680333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844826" y="173437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1351722" y="173437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1858617" y="173437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2365513" y="173437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2872409" y="173437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3379304" y="173437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3886200" y="173437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4393096" y="173437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844826" y="578954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1351722" y="578954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1858617" y="578954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2365513" y="578954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2872409" y="578954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3379304" y="578954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1858617" y="122748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2365513" y="122748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2872409" y="122748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3379304" y="122748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3886200" y="122748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4393096" y="122748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4899991" y="122748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5406887" y="122748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1351722" y="122748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2365513" y="2241274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2872409" y="2748170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3379304" y="325506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3886200" y="3761961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844826" y="122748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5913783" y="122748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6420678" y="122748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4899991" y="173437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5406887" y="173437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5913783" y="173437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6420678" y="173437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844826" y="2241274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1351722" y="2241274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1858617" y="2241274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2872409" y="2241274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3379304" y="2241274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3886200" y="2241274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4393096" y="2241274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4899991" y="2241274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5406887" y="2241274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5913783" y="2241274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6420678" y="2241274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844826" y="2748170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1351722" y="2748170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2365513" y="2748170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3379304" y="2748170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3886200" y="2748170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4393096" y="2748170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5406887" y="2748170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5913783" y="2748170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6420678" y="2748170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844826" y="325506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1351722" y="325506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2365513" y="325506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2872409" y="325506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3886200" y="325506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4393096" y="325506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5406887" y="325506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5913783" y="325506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6420678" y="325506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844826" y="3761961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1351722" y="3761961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2365513" y="3761961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2872409" y="3761961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4393096" y="3761961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5406887" y="3761961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5913783" y="3761961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6420678" y="3761961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844826" y="4268857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1351722" y="4268857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2365513" y="4268857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2872409" y="4268857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3379304" y="4268857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4393096" y="4268857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5406887" y="4268857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5913783" y="4268857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6420678" y="4268857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844826" y="4775752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1351722" y="4775752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2365513" y="4775752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2872409" y="4775752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3379304" y="4775752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3886200" y="4775752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5406887" y="4775752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5913783" y="4775752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6420678" y="4775752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844826" y="528264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1351722" y="528264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2365513" y="528264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2872409" y="528264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3379304" y="528264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3886200" y="528264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4393096" y="528264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5406887" y="528264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5913783" y="528264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6420678" y="5282648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3886200" y="578954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4393096" y="578954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5913783" y="578954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6420678" y="5789543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844826" y="6296439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1351722" y="6296439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1858617" y="6296439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2365513" y="6296439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2872409" y="6296439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3379304" y="6296439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3886200" y="6296439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4393096" y="6296439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5406887" y="6296439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6420678" y="6296439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844826" y="680333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1351722" y="680333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1858617" y="680333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2365513" y="680333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2872409" y="680333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3379304" y="680333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3886200" y="680333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4393096" y="680333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5406887" y="680333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5913783" y="6803335"/>
              <a:ext cx="506896" cy="506896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4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40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150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244753"/>
              </p:ext>
            </p:extLst>
          </p:nvPr>
        </p:nvGraphicFramePr>
        <p:xfrm>
          <a:off x="349885" y="7936947"/>
          <a:ext cx="7040880" cy="1187394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579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Monday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Tuesday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Wednesday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79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Thursday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Friday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Saturday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79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Sunday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51" name="TextBox 150">
            <a:extLst>
              <a:ext uri="{FF2B5EF4-FFF2-40B4-BE49-F238E27FC236}">
                <a16:creationId xmlns:a16="http://schemas.microsoft.com/office/drawing/2014/main" id="{70307E43-A653-F5E8-E6BB-9E529E8CE121}"/>
              </a:ext>
            </a:extLst>
          </p:cNvPr>
          <p:cNvSpPr txBox="1"/>
          <p:nvPr/>
        </p:nvSpPr>
        <p:spPr>
          <a:xfrm>
            <a:off x="660400" y="401442"/>
            <a:ext cx="6419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Days of the Week Word Search </a:t>
            </a:r>
          </a:p>
        </p:txBody>
      </p:sp>
      <p:sp>
        <p:nvSpPr>
          <p:cNvPr id="152" name="Text Box 2">
            <a:extLst>
              <a:ext uri="{FF2B5EF4-FFF2-40B4-BE49-F238E27FC236}">
                <a16:creationId xmlns:a16="http://schemas.microsoft.com/office/drawing/2014/main" id="{1E8A43F3-64F1-C924-F736-5C42D02E7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53" name="Picture 3">
            <a:extLst>
              <a:ext uri="{FF2B5EF4-FFF2-40B4-BE49-F238E27FC236}">
                <a16:creationId xmlns:a16="http://schemas.microsoft.com/office/drawing/2014/main" id="{E61228C6-734B-11A6-F35C-02891258DF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170</Words>
  <Application>Microsoft Office PowerPoint</Application>
  <PresentationFormat>Custom</PresentationFormat>
  <Paragraphs>154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Days of the Week</dc:title>
  <dc:subject>PptxGenJS Presentation</dc:subject>
  <dc:creator>PptxGenJS</dc:creator>
  <cp:lastModifiedBy>Sarah Carter</cp:lastModifiedBy>
  <cp:revision>2</cp:revision>
  <dcterms:created xsi:type="dcterms:W3CDTF">2025-04-29T02:07:12Z</dcterms:created>
  <dcterms:modified xsi:type="dcterms:W3CDTF">2025-05-05T14:03:48Z</dcterms:modified>
</cp:coreProperties>
</file>