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>
        <p:scale>
          <a:sx n="72" d="100"/>
          <a:sy n="72" d="100"/>
        </p:scale>
        <p:origin x="137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90781B36-A7D0-44F2-A2D5-B87095EA00C0}"/>
    <pc:docChg chg="delSld">
      <pc:chgData name="Sarah Carter" userId="4b4e2a7e9c42e1b2" providerId="LiveId" clId="{90781B36-A7D0-44F2-A2D5-B87095EA00C0}" dt="2025-02-21T04:09:26.711" v="0" actId="2696"/>
      <pc:docMkLst>
        <pc:docMk/>
      </pc:docMkLst>
      <pc:sldChg chg="del">
        <pc:chgData name="Sarah Carter" userId="4b4e2a7e9c42e1b2" providerId="LiveId" clId="{90781B36-A7D0-44F2-A2D5-B87095EA00C0}" dt="2025-02-21T04:09:26.711" v="0" actId="2696"/>
        <pc:sldMkLst>
          <pc:docMk/>
          <pc:sldMk cId="90774655" sldId="258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65F22D-84CB-F4C2-8053-3D79981BC4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EEC9411-1738-8BEC-DD5A-7EA0D6E38235}"/>
              </a:ext>
            </a:extLst>
          </p:cNvPr>
          <p:cNvSpPr txBox="1"/>
          <p:nvPr/>
        </p:nvSpPr>
        <p:spPr>
          <a:xfrm>
            <a:off x="670792" y="350357"/>
            <a:ext cx="6430815" cy="382221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Digits of Pi Hidden Number Puzzle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9C28DD-8118-8FA9-6023-B7C6EB7B82A5}"/>
              </a:ext>
            </a:extLst>
          </p:cNvPr>
          <p:cNvSpPr txBox="1"/>
          <p:nvPr/>
        </p:nvSpPr>
        <p:spPr>
          <a:xfrm>
            <a:off x="670793" y="963773"/>
            <a:ext cx="6430815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and mark the first 11 digits of pi in the hidden number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FBB73BC-6766-4FF9-4296-A7315224D35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F4167B0-4049-B26C-E8E2-8FCDB6E07677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939899AC-9DDA-4716-6042-CC0EA611BF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66B03F08-67DD-342F-07C5-1DAA60EFD96E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66B03F08-67DD-342F-07C5-1DAA60EFD96E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4707956F-503B-D1AE-96A5-C1CA75B17E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" r="3"/>
          <a:stretch/>
        </p:blipFill>
        <p:spPr>
          <a:xfrm>
            <a:off x="596709" y="1383470"/>
            <a:ext cx="6578644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4B101DA-13E6-3220-E163-7E96D71A8541}"/>
              </a:ext>
            </a:extLst>
          </p:cNvPr>
          <p:cNvSpPr txBox="1"/>
          <p:nvPr/>
        </p:nvSpPr>
        <p:spPr>
          <a:xfrm>
            <a:off x="1948965" y="658327"/>
            <a:ext cx="37192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i="0" dirty="0">
                <a:solidFill>
                  <a:srgbClr val="1F1F1F"/>
                </a:solidFill>
                <a:effectLst/>
                <a:latin typeface="Century Gothic" panose="020B0502020202020204" pitchFamily="34" charset="0"/>
              </a:rPr>
              <a:t>3.1415926535…</a:t>
            </a:r>
            <a:endParaRPr lang="en-US" sz="1433" b="1" dirty="0">
              <a:latin typeface="Century Gothic" panose="020B0502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1E339D5-0BB9-4B25-72C8-0EFA654D7A1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" r="12"/>
          <a:stretch/>
        </p:blipFill>
        <p:spPr>
          <a:xfrm>
            <a:off x="3163954" y="4639877"/>
            <a:ext cx="1444153" cy="1444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5759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707</TotalTime>
  <Words>34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33</cp:revision>
  <cp:lastPrinted>2025-02-11T02:02:44Z</cp:lastPrinted>
  <dcterms:created xsi:type="dcterms:W3CDTF">2025-01-28T14:01:50Z</dcterms:created>
  <dcterms:modified xsi:type="dcterms:W3CDTF">2025-02-21T04:09:28Z</dcterms:modified>
</cp:coreProperties>
</file>