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640" y="4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1EC72A8-ADC6-484C-A857-E7BB91B3C480}"/>
    <pc:docChg chg="delSld">
      <pc:chgData name="Sarah Carter" userId="4b4e2a7e9c42e1b2" providerId="LiveId" clId="{71EC72A8-ADC6-484C-A857-E7BB91B3C480}" dt="2025-04-11T19:43:01.876" v="0" actId="2696"/>
      <pc:docMkLst>
        <pc:docMk/>
      </pc:docMkLst>
      <pc:sldChg chg="del">
        <pc:chgData name="Sarah Carter" userId="4b4e2a7e9c42e1b2" providerId="LiveId" clId="{71EC72A8-ADC6-484C-A857-E7BB91B3C480}" dt="2025-04-11T19:43:01.876" v="0" actId="2696"/>
        <pc:sldMkLst>
          <pc:docMk/>
          <pc:sldMk cId="3612897024" sldId="267"/>
        </pc:sldMkLst>
      </pc:sldChg>
      <pc:sldChg chg="del">
        <pc:chgData name="Sarah Carter" userId="4b4e2a7e9c42e1b2" providerId="LiveId" clId="{71EC72A8-ADC6-484C-A857-E7BB91B3C480}" dt="2025-04-11T19:43:01.876" v="0" actId="2696"/>
        <pc:sldMkLst>
          <pc:docMk/>
          <pc:sldMk cId="3160707949" sldId="268"/>
        </pc:sldMkLst>
      </pc:sldChg>
      <pc:sldChg chg="del">
        <pc:chgData name="Sarah Carter" userId="4b4e2a7e9c42e1b2" providerId="LiveId" clId="{71EC72A8-ADC6-484C-A857-E7BB91B3C480}" dt="2025-04-11T19:43:01.876" v="0" actId="2696"/>
        <pc:sldMkLst>
          <pc:docMk/>
          <pc:sldMk cId="3976245390" sldId="269"/>
        </pc:sldMkLst>
      </pc:sldChg>
      <pc:sldChg chg="del">
        <pc:chgData name="Sarah Carter" userId="4b4e2a7e9c42e1b2" providerId="LiveId" clId="{71EC72A8-ADC6-484C-A857-E7BB91B3C480}" dt="2025-04-11T19:43:01.876" v="0" actId="2696"/>
        <pc:sldMkLst>
          <pc:docMk/>
          <pc:sldMk cId="25686805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10D564EC-16BE-8321-C5CE-81B831676F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5800" y="2641600"/>
            <a:ext cx="3196624" cy="1765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7430436-8389-7886-9A17-DA3236E093AD}"/>
              </a:ext>
            </a:extLst>
          </p:cNvPr>
          <p:cNvSpPr txBox="1"/>
          <p:nvPr/>
        </p:nvSpPr>
        <p:spPr>
          <a:xfrm>
            <a:off x="842010" y="2380158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9F886BB-CEAC-CF9A-95C5-53039931E1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38600" y="2654300"/>
            <a:ext cx="3196624" cy="17653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5A0DBF0A-8B73-F81C-9498-90EF359CB743}"/>
              </a:ext>
            </a:extLst>
          </p:cNvPr>
          <p:cNvSpPr txBox="1"/>
          <p:nvPr/>
        </p:nvSpPr>
        <p:spPr>
          <a:xfrm>
            <a:off x="4015740" y="2380158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30420E5B-C5FF-7A74-DDAC-1282B38D9C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5800" y="6083300"/>
            <a:ext cx="3196624" cy="17653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77172FCA-2C88-93C3-339C-C4A941621281}"/>
              </a:ext>
            </a:extLst>
          </p:cNvPr>
          <p:cNvSpPr txBox="1"/>
          <p:nvPr/>
        </p:nvSpPr>
        <p:spPr>
          <a:xfrm>
            <a:off x="842010" y="581694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EB9B784B-F44C-5E6B-58E3-D63A90D78F2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38600" y="6096000"/>
            <a:ext cx="3196624" cy="17653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452B64E7-038F-170C-0282-4036902006EB}"/>
              </a:ext>
            </a:extLst>
          </p:cNvPr>
          <p:cNvSpPr txBox="1"/>
          <p:nvPr/>
        </p:nvSpPr>
        <p:spPr>
          <a:xfrm>
            <a:off x="4015740" y="581694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30EECB08-4E5A-D013-02C2-818A36062C2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C3BE62A9-606F-E08A-71F6-FD5AA82B2D1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FA94B254-327B-189A-87CF-64F7A825119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CC48BAD-3F52-D869-D36B-0D1694B0A22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1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1246B6E0-CDD5-7164-4983-67F1CAD0B0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5800" y="2641600"/>
            <a:ext cx="3196624" cy="1765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6157C9A-33A2-3606-55B0-C72978ACA21E}"/>
              </a:ext>
            </a:extLst>
          </p:cNvPr>
          <p:cNvSpPr txBox="1"/>
          <p:nvPr/>
        </p:nvSpPr>
        <p:spPr>
          <a:xfrm>
            <a:off x="842010" y="2380158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19F4198E-C67C-274A-0923-777EE70B3E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38600" y="2654300"/>
            <a:ext cx="3196624" cy="17653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DCF31132-EDD6-3780-8E1A-BC21C6983F53}"/>
              </a:ext>
            </a:extLst>
          </p:cNvPr>
          <p:cNvSpPr txBox="1"/>
          <p:nvPr/>
        </p:nvSpPr>
        <p:spPr>
          <a:xfrm>
            <a:off x="4015740" y="2380158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D5A6C7E5-B3C8-301B-B3D1-FCEFFA52C7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5800" y="6083300"/>
            <a:ext cx="3196624" cy="17653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6C421FC8-EDFF-FE47-4246-D715F0D4A7D2}"/>
              </a:ext>
            </a:extLst>
          </p:cNvPr>
          <p:cNvSpPr txBox="1"/>
          <p:nvPr/>
        </p:nvSpPr>
        <p:spPr>
          <a:xfrm>
            <a:off x="842010" y="581694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C8362519-89EF-8E87-BFED-9BF135B7C70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38600" y="6096000"/>
            <a:ext cx="3196624" cy="17653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0B0E5AEE-8356-F8F8-FABE-AD1EDE8FE65D}"/>
              </a:ext>
            </a:extLst>
          </p:cNvPr>
          <p:cNvSpPr txBox="1"/>
          <p:nvPr/>
        </p:nvSpPr>
        <p:spPr>
          <a:xfrm>
            <a:off x="4015740" y="581694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41C574B7-346B-BD44-F6FA-B3C173A1B6E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B1BB222A-C54F-9168-AAC6-AC4DF1C6A97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1C8268B5-B511-4D2E-074B-75C719A74C8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DD826BD-D014-28B7-8909-72A5244195B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40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D9315C35-F0FB-5C0C-1529-9DF023DB23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5800" y="2641600"/>
            <a:ext cx="3196624" cy="1765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C1CF32B-2A89-70B0-F51D-692FDF23DA36}"/>
              </a:ext>
            </a:extLst>
          </p:cNvPr>
          <p:cNvSpPr txBox="1"/>
          <p:nvPr/>
        </p:nvSpPr>
        <p:spPr>
          <a:xfrm>
            <a:off x="842010" y="2380158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6CC330FB-23C9-CDC9-F25E-A0D2DE490E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38600" y="2654300"/>
            <a:ext cx="3196624" cy="17653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31E22840-96AB-7BAE-7C1F-B2D9035F42DD}"/>
              </a:ext>
            </a:extLst>
          </p:cNvPr>
          <p:cNvSpPr txBox="1"/>
          <p:nvPr/>
        </p:nvSpPr>
        <p:spPr>
          <a:xfrm>
            <a:off x="4015740" y="2380158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7D96303D-70DE-329C-7E08-8CA63FB8F67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5800" y="6083300"/>
            <a:ext cx="3196624" cy="17653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C2A0F149-8F69-2D7A-E355-AE79335C9788}"/>
              </a:ext>
            </a:extLst>
          </p:cNvPr>
          <p:cNvSpPr txBox="1"/>
          <p:nvPr/>
        </p:nvSpPr>
        <p:spPr>
          <a:xfrm>
            <a:off x="842010" y="581694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77EC2BD5-2C60-31EF-BAFC-5A4F8ADF4F2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38600" y="6096000"/>
            <a:ext cx="3196624" cy="17653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F781B8AA-4DA2-E0E3-CBC1-FED2C075C8FE}"/>
              </a:ext>
            </a:extLst>
          </p:cNvPr>
          <p:cNvSpPr txBox="1"/>
          <p:nvPr/>
        </p:nvSpPr>
        <p:spPr>
          <a:xfrm>
            <a:off x="4015740" y="581694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7A91059F-FD2E-9B73-7831-C058B99EEAB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A47FB17F-41A7-55FC-4E5B-601966C7E87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5CABC6B7-B3C4-3324-F898-A3082DEC480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11FD775-2E81-0731-95F4-7B278D22275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7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69C5388-6EF8-08FD-6FE1-596246C898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5800" y="2641600"/>
            <a:ext cx="3196624" cy="1765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5002D213-71C8-A953-EAB9-38FB7297A895}"/>
              </a:ext>
            </a:extLst>
          </p:cNvPr>
          <p:cNvSpPr txBox="1"/>
          <p:nvPr/>
        </p:nvSpPr>
        <p:spPr>
          <a:xfrm>
            <a:off x="842010" y="2380158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C87F9DBA-AA4B-D3A1-6F7B-353E270ECE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38600" y="2654300"/>
            <a:ext cx="3196624" cy="17653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D9216440-601F-E2D0-A0A6-EBD83F7239EF}"/>
              </a:ext>
            </a:extLst>
          </p:cNvPr>
          <p:cNvSpPr txBox="1"/>
          <p:nvPr/>
        </p:nvSpPr>
        <p:spPr>
          <a:xfrm>
            <a:off x="4015740" y="2380158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4A99153D-4EEF-1FC4-6529-F7E4E35A172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5800" y="6083300"/>
            <a:ext cx="3196624" cy="17653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C9C9030D-B17E-E28C-1BCD-0403CFCC4EB9}"/>
              </a:ext>
            </a:extLst>
          </p:cNvPr>
          <p:cNvSpPr txBox="1"/>
          <p:nvPr/>
        </p:nvSpPr>
        <p:spPr>
          <a:xfrm>
            <a:off x="842010" y="581694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6A9EF1C1-8ABD-F4CB-F7DD-72BFEFAFAFF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38600" y="6096000"/>
            <a:ext cx="3196624" cy="17653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80BE1CA8-62F8-E753-7E26-9FEED3F8B66E}"/>
              </a:ext>
            </a:extLst>
          </p:cNvPr>
          <p:cNvSpPr txBox="1"/>
          <p:nvPr/>
        </p:nvSpPr>
        <p:spPr>
          <a:xfrm>
            <a:off x="4015740" y="5816943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B8C1D140-1339-65DB-D51B-93F380C31DE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DINOSAUR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3731CB7D-945A-14A5-465A-85EEB05CD39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510B5A9B-2CF3-B9C9-B4C6-785D6645EDA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78B503B-E2DD-C24B-7136-FA384FCECE8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8767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6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6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6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6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248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dcterms:created xsi:type="dcterms:W3CDTF">2024-12-11T02:50:01Z</dcterms:created>
  <dcterms:modified xsi:type="dcterms:W3CDTF">2025-04-11T19:43:05Z</dcterms:modified>
</cp:coreProperties>
</file>