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BB9460-1507-4DE1-B2E1-3647C8C0B18F}" v="764" dt="2025-04-11T19:47:54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BBB9460-1507-4DE1-B2E1-3647C8C0B18F}"/>
    <pc:docChg chg="custSel addSld delSld modSld">
      <pc:chgData name="Sarah Carter" userId="4b4e2a7e9c42e1b2" providerId="LiveId" clId="{ABBB9460-1507-4DE1-B2E1-3647C8C0B18F}" dt="2025-04-11T19:47:54.084" v="1374"/>
      <pc:docMkLst>
        <pc:docMk/>
      </pc:docMkLst>
      <pc:sldChg chg="modSp del mod">
        <pc:chgData name="Sarah Carter" userId="4b4e2a7e9c42e1b2" providerId="LiveId" clId="{ABBB9460-1507-4DE1-B2E1-3647C8C0B18F}" dt="2025-04-11T19:47:22.837" v="810" actId="2696"/>
        <pc:sldMkLst>
          <pc:docMk/>
          <pc:sldMk cId="3612897024" sldId="267"/>
        </pc:sldMkLst>
        <pc:spChg chg="mod">
          <ac:chgData name="Sarah Carter" userId="4b4e2a7e9c42e1b2" providerId="LiveId" clId="{ABBB9460-1507-4DE1-B2E1-3647C8C0B18F}" dt="2025-04-11T19:43:57.181" v="0" actId="20577"/>
          <ac:spMkLst>
            <pc:docMk/>
            <pc:sldMk cId="3612897024" sldId="267"/>
            <ac:spMk id="21" creationId="{1C291158-417C-4EBF-59D2-8EAC6B029DAC}"/>
          </ac:spMkLst>
        </pc:spChg>
      </pc:sldChg>
      <pc:sldChg chg="addSp delSp modSp add mod">
        <pc:chgData name="Sarah Carter" userId="4b4e2a7e9c42e1b2" providerId="LiveId" clId="{ABBB9460-1507-4DE1-B2E1-3647C8C0B18F}" dt="2025-04-11T19:47:54.041" v="1254"/>
        <pc:sldMkLst>
          <pc:docMk/>
          <pc:sldMk cId="2002420031" sldId="268"/>
        </pc:sldMkLst>
        <pc:spChg chg="add mod topLvl">
          <ac:chgData name="Sarah Carter" userId="4b4e2a7e9c42e1b2" providerId="LiveId" clId="{ABBB9460-1507-4DE1-B2E1-3647C8C0B18F}" dt="2025-04-11T19:47:53.905" v="1021" actId="948"/>
          <ac:spMkLst>
            <pc:docMk/>
            <pc:sldMk cId="2002420031" sldId="268"/>
            <ac:spMk id="4" creationId="{31E895F8-1073-34F7-AB13-99C9F032EF00}"/>
          </ac:spMkLst>
        </pc:spChg>
        <pc:spChg chg="add mod">
          <ac:chgData name="Sarah Carter" userId="4b4e2a7e9c42e1b2" providerId="LiveId" clId="{ABBB9460-1507-4DE1-B2E1-3647C8C0B18F}" dt="2025-04-11T19:47:25.625" v="819"/>
          <ac:spMkLst>
            <pc:docMk/>
            <pc:sldMk cId="2002420031" sldId="268"/>
            <ac:spMk id="6" creationId="{62E24169-B15A-AEE7-CE53-A8F4E9A30218}"/>
          </ac:spMkLst>
        </pc:spChg>
        <pc:spChg chg="add mod">
          <ac:chgData name="Sarah Carter" userId="4b4e2a7e9c42e1b2" providerId="LiveId" clId="{ABBB9460-1507-4DE1-B2E1-3647C8C0B18F}" dt="2025-04-11T19:47:25.625" v="820"/>
          <ac:spMkLst>
            <pc:docMk/>
            <pc:sldMk cId="2002420031" sldId="268"/>
            <ac:spMk id="7" creationId="{22E12B79-7967-7407-56B4-7C37F7361A5A}"/>
          </ac:spMkLst>
        </pc:spChg>
        <pc:spChg chg="add mod">
          <ac:chgData name="Sarah Carter" userId="4b4e2a7e9c42e1b2" providerId="LiveId" clId="{ABBB9460-1507-4DE1-B2E1-3647C8C0B18F}" dt="2025-04-11T19:47:25.625" v="821"/>
          <ac:spMkLst>
            <pc:docMk/>
            <pc:sldMk cId="2002420031" sldId="268"/>
            <ac:spMk id="8" creationId="{6F69DD1C-685F-0E03-732D-A26F3A9489D2}"/>
          </ac:spMkLst>
        </pc:spChg>
        <pc:grpChg chg="add del mod">
          <ac:chgData name="Sarah Carter" userId="4b4e2a7e9c42e1b2" providerId="LiveId" clId="{ABBB9460-1507-4DE1-B2E1-3647C8C0B18F}" dt="2025-04-11T19:46:16.779" v="108"/>
          <ac:grpSpMkLst>
            <pc:docMk/>
            <pc:sldMk cId="2002420031" sldId="268"/>
            <ac:grpSpMk id="5" creationId="{1EBC678E-E196-DA20-46FD-66E27307058C}"/>
          </ac:grpSpMkLst>
        </pc:grpChg>
        <pc:picChg chg="add mod topLvl">
          <ac:chgData name="Sarah Carter" userId="4b4e2a7e9c42e1b2" providerId="LiveId" clId="{ABBB9460-1507-4DE1-B2E1-3647C8C0B18F}" dt="2025-04-11T19:47:54.041" v="1254"/>
          <ac:picMkLst>
            <pc:docMk/>
            <pc:sldMk cId="2002420031" sldId="268"/>
            <ac:picMk id="3" creationId="{BA367201-7FE2-504F-AB8F-D0E90ADB267D}"/>
          </ac:picMkLst>
        </pc:picChg>
        <pc:picChg chg="add mod">
          <ac:chgData name="Sarah Carter" userId="4b4e2a7e9c42e1b2" providerId="LiveId" clId="{ABBB9460-1507-4DE1-B2E1-3647C8C0B18F}" dt="2025-04-11T19:47:25.625" v="822"/>
          <ac:picMkLst>
            <pc:docMk/>
            <pc:sldMk cId="2002420031" sldId="268"/>
            <ac:picMk id="9" creationId="{58FF6974-738F-BF69-642C-B77E451AF3B5}"/>
          </ac:picMkLst>
        </pc:picChg>
      </pc:sldChg>
      <pc:sldChg chg="del">
        <pc:chgData name="Sarah Carter" userId="4b4e2a7e9c42e1b2" providerId="LiveId" clId="{ABBB9460-1507-4DE1-B2E1-3647C8C0B18F}" dt="2025-04-11T19:44:02.506" v="1" actId="2696"/>
        <pc:sldMkLst>
          <pc:docMk/>
          <pc:sldMk cId="3160707949" sldId="268"/>
        </pc:sldMkLst>
      </pc:sldChg>
      <pc:sldChg chg="addSp delSp modSp add mod">
        <pc:chgData name="Sarah Carter" userId="4b4e2a7e9c42e1b2" providerId="LiveId" clId="{ABBB9460-1507-4DE1-B2E1-3647C8C0B18F}" dt="2025-04-11T19:47:54.043" v="1262"/>
        <pc:sldMkLst>
          <pc:docMk/>
          <pc:sldMk cId="1878454599" sldId="269"/>
        </pc:sldMkLst>
        <pc:spChg chg="add mod topLvl">
          <ac:chgData name="Sarah Carter" userId="4b4e2a7e9c42e1b2" providerId="LiveId" clId="{ABBB9460-1507-4DE1-B2E1-3647C8C0B18F}" dt="2025-04-11T19:47:53.910" v="1036" actId="948"/>
          <ac:spMkLst>
            <pc:docMk/>
            <pc:sldMk cId="1878454599" sldId="269"/>
            <ac:spMk id="4" creationId="{A4F5C7C4-75CD-DAD4-6955-B9DACF3A58D2}"/>
          </ac:spMkLst>
        </pc:spChg>
        <pc:spChg chg="add mod">
          <ac:chgData name="Sarah Carter" userId="4b4e2a7e9c42e1b2" providerId="LiveId" clId="{ABBB9460-1507-4DE1-B2E1-3647C8C0B18F}" dt="2025-04-11T19:47:25.630" v="831"/>
          <ac:spMkLst>
            <pc:docMk/>
            <pc:sldMk cId="1878454599" sldId="269"/>
            <ac:spMk id="6" creationId="{7A9FB219-7148-5112-EDC9-4B570D162D58}"/>
          </ac:spMkLst>
        </pc:spChg>
        <pc:spChg chg="add mod">
          <ac:chgData name="Sarah Carter" userId="4b4e2a7e9c42e1b2" providerId="LiveId" clId="{ABBB9460-1507-4DE1-B2E1-3647C8C0B18F}" dt="2025-04-11T19:47:25.630" v="832"/>
          <ac:spMkLst>
            <pc:docMk/>
            <pc:sldMk cId="1878454599" sldId="269"/>
            <ac:spMk id="7" creationId="{2BF58A07-EF7F-C4FB-6067-253EF81B4DA1}"/>
          </ac:spMkLst>
        </pc:spChg>
        <pc:spChg chg="add mod">
          <ac:chgData name="Sarah Carter" userId="4b4e2a7e9c42e1b2" providerId="LiveId" clId="{ABBB9460-1507-4DE1-B2E1-3647C8C0B18F}" dt="2025-04-11T19:47:25.630" v="833"/>
          <ac:spMkLst>
            <pc:docMk/>
            <pc:sldMk cId="1878454599" sldId="269"/>
            <ac:spMk id="8" creationId="{35D0F525-BB5A-56D0-1726-533E67253999}"/>
          </ac:spMkLst>
        </pc:spChg>
        <pc:grpChg chg="add del mod">
          <ac:chgData name="Sarah Carter" userId="4b4e2a7e9c42e1b2" providerId="LiveId" clId="{ABBB9460-1507-4DE1-B2E1-3647C8C0B18F}" dt="2025-04-11T19:46:16.779" v="109"/>
          <ac:grpSpMkLst>
            <pc:docMk/>
            <pc:sldMk cId="1878454599" sldId="269"/>
            <ac:grpSpMk id="5" creationId="{733E13E2-7915-2588-36CB-CAF172579DFC}"/>
          </ac:grpSpMkLst>
        </pc:grpChg>
        <pc:picChg chg="add mod topLvl">
          <ac:chgData name="Sarah Carter" userId="4b4e2a7e9c42e1b2" providerId="LiveId" clId="{ABBB9460-1507-4DE1-B2E1-3647C8C0B18F}" dt="2025-04-11T19:47:54.043" v="1262"/>
          <ac:picMkLst>
            <pc:docMk/>
            <pc:sldMk cId="1878454599" sldId="269"/>
            <ac:picMk id="3" creationId="{BC293DA8-F91B-D2AD-A06B-8A87DF0424BB}"/>
          </ac:picMkLst>
        </pc:picChg>
        <pc:picChg chg="add mod">
          <ac:chgData name="Sarah Carter" userId="4b4e2a7e9c42e1b2" providerId="LiveId" clId="{ABBB9460-1507-4DE1-B2E1-3647C8C0B18F}" dt="2025-04-11T19:47:25.630" v="834"/>
          <ac:picMkLst>
            <pc:docMk/>
            <pc:sldMk cId="1878454599" sldId="269"/>
            <ac:picMk id="9" creationId="{2D63E728-6FD6-CAFD-A099-DC10020E42B5}"/>
          </ac:picMkLst>
        </pc:picChg>
      </pc:sldChg>
      <pc:sldChg chg="del">
        <pc:chgData name="Sarah Carter" userId="4b4e2a7e9c42e1b2" providerId="LiveId" clId="{ABBB9460-1507-4DE1-B2E1-3647C8C0B18F}" dt="2025-04-11T19:44:02.506" v="1" actId="2696"/>
        <pc:sldMkLst>
          <pc:docMk/>
          <pc:sldMk cId="3976245390" sldId="269"/>
        </pc:sldMkLst>
      </pc:sldChg>
      <pc:sldChg chg="del">
        <pc:chgData name="Sarah Carter" userId="4b4e2a7e9c42e1b2" providerId="LiveId" clId="{ABBB9460-1507-4DE1-B2E1-3647C8C0B18F}" dt="2025-04-11T19:44:02.506" v="1" actId="2696"/>
        <pc:sldMkLst>
          <pc:docMk/>
          <pc:sldMk cId="25686805" sldId="270"/>
        </pc:sldMkLst>
      </pc:sldChg>
      <pc:sldChg chg="addSp delSp modSp add mod">
        <pc:chgData name="Sarah Carter" userId="4b4e2a7e9c42e1b2" providerId="LiveId" clId="{ABBB9460-1507-4DE1-B2E1-3647C8C0B18F}" dt="2025-04-11T19:47:54.047" v="1270"/>
        <pc:sldMkLst>
          <pc:docMk/>
          <pc:sldMk cId="1222046138" sldId="270"/>
        </pc:sldMkLst>
        <pc:spChg chg="add mod topLvl">
          <ac:chgData name="Sarah Carter" userId="4b4e2a7e9c42e1b2" providerId="LiveId" clId="{ABBB9460-1507-4DE1-B2E1-3647C8C0B18F}" dt="2025-04-11T19:47:53.910" v="1051" actId="948"/>
          <ac:spMkLst>
            <pc:docMk/>
            <pc:sldMk cId="1222046138" sldId="270"/>
            <ac:spMk id="4" creationId="{A0B6E71A-32FD-EC87-C685-9C283CF172C3}"/>
          </ac:spMkLst>
        </pc:spChg>
        <pc:spChg chg="add mod">
          <ac:chgData name="Sarah Carter" userId="4b4e2a7e9c42e1b2" providerId="LiveId" clId="{ABBB9460-1507-4DE1-B2E1-3647C8C0B18F}" dt="2025-04-11T19:47:25.630" v="843"/>
          <ac:spMkLst>
            <pc:docMk/>
            <pc:sldMk cId="1222046138" sldId="270"/>
            <ac:spMk id="6" creationId="{D75690D9-BB85-C8FB-D602-68925594B198}"/>
          </ac:spMkLst>
        </pc:spChg>
        <pc:spChg chg="add mod">
          <ac:chgData name="Sarah Carter" userId="4b4e2a7e9c42e1b2" providerId="LiveId" clId="{ABBB9460-1507-4DE1-B2E1-3647C8C0B18F}" dt="2025-04-11T19:47:25.630" v="844"/>
          <ac:spMkLst>
            <pc:docMk/>
            <pc:sldMk cId="1222046138" sldId="270"/>
            <ac:spMk id="7" creationId="{EDF09FC2-3E4E-C500-1BC7-D7C0C707C003}"/>
          </ac:spMkLst>
        </pc:spChg>
        <pc:spChg chg="add mod">
          <ac:chgData name="Sarah Carter" userId="4b4e2a7e9c42e1b2" providerId="LiveId" clId="{ABBB9460-1507-4DE1-B2E1-3647C8C0B18F}" dt="2025-04-11T19:47:25.630" v="845"/>
          <ac:spMkLst>
            <pc:docMk/>
            <pc:sldMk cId="1222046138" sldId="270"/>
            <ac:spMk id="8" creationId="{74191D0F-17F3-EB2E-3BD5-0598FF908EB0}"/>
          </ac:spMkLst>
        </pc:spChg>
        <pc:grpChg chg="add del mod">
          <ac:chgData name="Sarah Carter" userId="4b4e2a7e9c42e1b2" providerId="LiveId" clId="{ABBB9460-1507-4DE1-B2E1-3647C8C0B18F}" dt="2025-04-11T19:46:16.779" v="110"/>
          <ac:grpSpMkLst>
            <pc:docMk/>
            <pc:sldMk cId="1222046138" sldId="270"/>
            <ac:grpSpMk id="5" creationId="{8E2E3FAC-DFAC-9AB9-6E95-602F5F0CA5AE}"/>
          </ac:grpSpMkLst>
        </pc:grpChg>
        <pc:picChg chg="add mod topLvl">
          <ac:chgData name="Sarah Carter" userId="4b4e2a7e9c42e1b2" providerId="LiveId" clId="{ABBB9460-1507-4DE1-B2E1-3647C8C0B18F}" dt="2025-04-11T19:47:54.047" v="1270"/>
          <ac:picMkLst>
            <pc:docMk/>
            <pc:sldMk cId="1222046138" sldId="270"/>
            <ac:picMk id="3" creationId="{3B23CE7B-405C-8BF1-0FD1-5D2FD4DF5A0C}"/>
          </ac:picMkLst>
        </pc:picChg>
        <pc:picChg chg="add mod">
          <ac:chgData name="Sarah Carter" userId="4b4e2a7e9c42e1b2" providerId="LiveId" clId="{ABBB9460-1507-4DE1-B2E1-3647C8C0B18F}" dt="2025-04-11T19:47:25.630" v="846"/>
          <ac:picMkLst>
            <pc:docMk/>
            <pc:sldMk cId="1222046138" sldId="270"/>
            <ac:picMk id="9" creationId="{8EAF7B99-6DB8-F06D-A585-DD4172E25817}"/>
          </ac:picMkLst>
        </pc:picChg>
      </pc:sldChg>
      <pc:sldChg chg="addSp delSp modSp add mod">
        <pc:chgData name="Sarah Carter" userId="4b4e2a7e9c42e1b2" providerId="LiveId" clId="{ABBB9460-1507-4DE1-B2E1-3647C8C0B18F}" dt="2025-04-11T19:47:54.051" v="1278"/>
        <pc:sldMkLst>
          <pc:docMk/>
          <pc:sldMk cId="1677020203" sldId="271"/>
        </pc:sldMkLst>
        <pc:spChg chg="add mod topLvl">
          <ac:chgData name="Sarah Carter" userId="4b4e2a7e9c42e1b2" providerId="LiveId" clId="{ABBB9460-1507-4DE1-B2E1-3647C8C0B18F}" dt="2025-04-11T19:47:53.926" v="1066" actId="948"/>
          <ac:spMkLst>
            <pc:docMk/>
            <pc:sldMk cId="1677020203" sldId="271"/>
            <ac:spMk id="4" creationId="{BED1C710-9382-EE3E-5EF3-7E55E35F70FB}"/>
          </ac:spMkLst>
        </pc:spChg>
        <pc:spChg chg="add mod">
          <ac:chgData name="Sarah Carter" userId="4b4e2a7e9c42e1b2" providerId="LiveId" clId="{ABBB9460-1507-4DE1-B2E1-3647C8C0B18F}" dt="2025-04-11T19:47:25.630" v="855"/>
          <ac:spMkLst>
            <pc:docMk/>
            <pc:sldMk cId="1677020203" sldId="271"/>
            <ac:spMk id="6" creationId="{95571692-3477-7660-42F6-2D7EC67D4B2D}"/>
          </ac:spMkLst>
        </pc:spChg>
        <pc:spChg chg="add mod">
          <ac:chgData name="Sarah Carter" userId="4b4e2a7e9c42e1b2" providerId="LiveId" clId="{ABBB9460-1507-4DE1-B2E1-3647C8C0B18F}" dt="2025-04-11T19:47:25.630" v="856"/>
          <ac:spMkLst>
            <pc:docMk/>
            <pc:sldMk cId="1677020203" sldId="271"/>
            <ac:spMk id="7" creationId="{43F7A692-1BBC-6FCF-A9F0-20F1DCF7AF57}"/>
          </ac:spMkLst>
        </pc:spChg>
        <pc:spChg chg="add mod">
          <ac:chgData name="Sarah Carter" userId="4b4e2a7e9c42e1b2" providerId="LiveId" clId="{ABBB9460-1507-4DE1-B2E1-3647C8C0B18F}" dt="2025-04-11T19:47:25.630" v="857"/>
          <ac:spMkLst>
            <pc:docMk/>
            <pc:sldMk cId="1677020203" sldId="271"/>
            <ac:spMk id="8" creationId="{7013B36F-A7CB-43A5-8F20-E8C1E69A05BA}"/>
          </ac:spMkLst>
        </pc:spChg>
        <pc:grpChg chg="add del mod">
          <ac:chgData name="Sarah Carter" userId="4b4e2a7e9c42e1b2" providerId="LiveId" clId="{ABBB9460-1507-4DE1-B2E1-3647C8C0B18F}" dt="2025-04-11T19:46:16.779" v="111"/>
          <ac:grpSpMkLst>
            <pc:docMk/>
            <pc:sldMk cId="1677020203" sldId="271"/>
            <ac:grpSpMk id="5" creationId="{7E059994-8A43-EB28-0D7A-6BF15C03C64C}"/>
          </ac:grpSpMkLst>
        </pc:grpChg>
        <pc:picChg chg="add mod topLvl">
          <ac:chgData name="Sarah Carter" userId="4b4e2a7e9c42e1b2" providerId="LiveId" clId="{ABBB9460-1507-4DE1-B2E1-3647C8C0B18F}" dt="2025-04-11T19:47:54.051" v="1278"/>
          <ac:picMkLst>
            <pc:docMk/>
            <pc:sldMk cId="1677020203" sldId="271"/>
            <ac:picMk id="3" creationId="{85A82FF6-E888-2F7F-37B1-0FB54B5027AE}"/>
          </ac:picMkLst>
        </pc:picChg>
        <pc:picChg chg="add mod">
          <ac:chgData name="Sarah Carter" userId="4b4e2a7e9c42e1b2" providerId="LiveId" clId="{ABBB9460-1507-4DE1-B2E1-3647C8C0B18F}" dt="2025-04-11T19:47:25.630" v="858"/>
          <ac:picMkLst>
            <pc:docMk/>
            <pc:sldMk cId="1677020203" sldId="271"/>
            <ac:picMk id="9" creationId="{731DC49D-8830-3D0D-2F5B-A058D3D132D9}"/>
          </ac:picMkLst>
        </pc:picChg>
      </pc:sldChg>
      <pc:sldChg chg="addSp delSp modSp add mod">
        <pc:chgData name="Sarah Carter" userId="4b4e2a7e9c42e1b2" providerId="LiveId" clId="{ABBB9460-1507-4DE1-B2E1-3647C8C0B18F}" dt="2025-04-11T19:47:54.053" v="1286"/>
        <pc:sldMkLst>
          <pc:docMk/>
          <pc:sldMk cId="3629540205" sldId="272"/>
        </pc:sldMkLst>
        <pc:spChg chg="add mod topLvl">
          <ac:chgData name="Sarah Carter" userId="4b4e2a7e9c42e1b2" providerId="LiveId" clId="{ABBB9460-1507-4DE1-B2E1-3647C8C0B18F}" dt="2025-04-11T19:47:53.926" v="1081" actId="948"/>
          <ac:spMkLst>
            <pc:docMk/>
            <pc:sldMk cId="3629540205" sldId="272"/>
            <ac:spMk id="4" creationId="{BBAA5B7C-2AEB-8286-063D-920AB7E75A26}"/>
          </ac:spMkLst>
        </pc:spChg>
        <pc:spChg chg="add mod">
          <ac:chgData name="Sarah Carter" userId="4b4e2a7e9c42e1b2" providerId="LiveId" clId="{ABBB9460-1507-4DE1-B2E1-3647C8C0B18F}" dt="2025-04-11T19:47:25.630" v="867"/>
          <ac:spMkLst>
            <pc:docMk/>
            <pc:sldMk cId="3629540205" sldId="272"/>
            <ac:spMk id="6" creationId="{01231A48-B28F-8E42-B407-E4562AA8BF4C}"/>
          </ac:spMkLst>
        </pc:spChg>
        <pc:spChg chg="add mod">
          <ac:chgData name="Sarah Carter" userId="4b4e2a7e9c42e1b2" providerId="LiveId" clId="{ABBB9460-1507-4DE1-B2E1-3647C8C0B18F}" dt="2025-04-11T19:47:25.630" v="868"/>
          <ac:spMkLst>
            <pc:docMk/>
            <pc:sldMk cId="3629540205" sldId="272"/>
            <ac:spMk id="7" creationId="{B0A2B2A9-B5A3-1E08-8F7D-B7305F348EFD}"/>
          </ac:spMkLst>
        </pc:spChg>
        <pc:spChg chg="add mod">
          <ac:chgData name="Sarah Carter" userId="4b4e2a7e9c42e1b2" providerId="LiveId" clId="{ABBB9460-1507-4DE1-B2E1-3647C8C0B18F}" dt="2025-04-11T19:47:25.630" v="869"/>
          <ac:spMkLst>
            <pc:docMk/>
            <pc:sldMk cId="3629540205" sldId="272"/>
            <ac:spMk id="8" creationId="{D5BDD054-EEB8-49CD-DE14-498FDC0D8699}"/>
          </ac:spMkLst>
        </pc:spChg>
        <pc:grpChg chg="add del mod">
          <ac:chgData name="Sarah Carter" userId="4b4e2a7e9c42e1b2" providerId="LiveId" clId="{ABBB9460-1507-4DE1-B2E1-3647C8C0B18F}" dt="2025-04-11T19:46:31.600" v="230"/>
          <ac:grpSpMkLst>
            <pc:docMk/>
            <pc:sldMk cId="3629540205" sldId="272"/>
            <ac:grpSpMk id="5" creationId="{F98DE40B-7C6B-5FA6-DBF4-E56E6F9D8594}"/>
          </ac:grpSpMkLst>
        </pc:grpChg>
        <pc:picChg chg="add mod topLvl">
          <ac:chgData name="Sarah Carter" userId="4b4e2a7e9c42e1b2" providerId="LiveId" clId="{ABBB9460-1507-4DE1-B2E1-3647C8C0B18F}" dt="2025-04-11T19:47:54.053" v="1286"/>
          <ac:picMkLst>
            <pc:docMk/>
            <pc:sldMk cId="3629540205" sldId="272"/>
            <ac:picMk id="3" creationId="{17C10BE6-36B6-4DB5-A3F8-4DD7ACDD6531}"/>
          </ac:picMkLst>
        </pc:picChg>
        <pc:picChg chg="add mod">
          <ac:chgData name="Sarah Carter" userId="4b4e2a7e9c42e1b2" providerId="LiveId" clId="{ABBB9460-1507-4DE1-B2E1-3647C8C0B18F}" dt="2025-04-11T19:47:25.630" v="870"/>
          <ac:picMkLst>
            <pc:docMk/>
            <pc:sldMk cId="3629540205" sldId="272"/>
            <ac:picMk id="9" creationId="{88B06188-6B9C-F8EC-5391-4ACF00686D68}"/>
          </ac:picMkLst>
        </pc:picChg>
      </pc:sldChg>
      <pc:sldChg chg="addSp delSp modSp add mod">
        <pc:chgData name="Sarah Carter" userId="4b4e2a7e9c42e1b2" providerId="LiveId" clId="{ABBB9460-1507-4DE1-B2E1-3647C8C0B18F}" dt="2025-04-11T19:47:54.053" v="1294"/>
        <pc:sldMkLst>
          <pc:docMk/>
          <pc:sldMk cId="2151221869" sldId="273"/>
        </pc:sldMkLst>
        <pc:spChg chg="add mod topLvl">
          <ac:chgData name="Sarah Carter" userId="4b4e2a7e9c42e1b2" providerId="LiveId" clId="{ABBB9460-1507-4DE1-B2E1-3647C8C0B18F}" dt="2025-04-11T19:47:53.941" v="1096" actId="948"/>
          <ac:spMkLst>
            <pc:docMk/>
            <pc:sldMk cId="2151221869" sldId="273"/>
            <ac:spMk id="4" creationId="{F5E8A15A-DF88-73EB-400F-641B84614E3B}"/>
          </ac:spMkLst>
        </pc:spChg>
        <pc:spChg chg="add mod">
          <ac:chgData name="Sarah Carter" userId="4b4e2a7e9c42e1b2" providerId="LiveId" clId="{ABBB9460-1507-4DE1-B2E1-3647C8C0B18F}" dt="2025-04-11T19:47:25.630" v="879"/>
          <ac:spMkLst>
            <pc:docMk/>
            <pc:sldMk cId="2151221869" sldId="273"/>
            <ac:spMk id="6" creationId="{8B5DCB14-63A1-9621-5DB1-1B3100231604}"/>
          </ac:spMkLst>
        </pc:spChg>
        <pc:spChg chg="add mod">
          <ac:chgData name="Sarah Carter" userId="4b4e2a7e9c42e1b2" providerId="LiveId" clId="{ABBB9460-1507-4DE1-B2E1-3647C8C0B18F}" dt="2025-04-11T19:47:25.630" v="880"/>
          <ac:spMkLst>
            <pc:docMk/>
            <pc:sldMk cId="2151221869" sldId="273"/>
            <ac:spMk id="7" creationId="{E87B8410-BC75-78F0-D6D3-9C519A93BC84}"/>
          </ac:spMkLst>
        </pc:spChg>
        <pc:spChg chg="add mod">
          <ac:chgData name="Sarah Carter" userId="4b4e2a7e9c42e1b2" providerId="LiveId" clId="{ABBB9460-1507-4DE1-B2E1-3647C8C0B18F}" dt="2025-04-11T19:47:25.630" v="881"/>
          <ac:spMkLst>
            <pc:docMk/>
            <pc:sldMk cId="2151221869" sldId="273"/>
            <ac:spMk id="8" creationId="{2666E2CC-2CEE-DE55-37C2-5BCD6044C9E1}"/>
          </ac:spMkLst>
        </pc:spChg>
        <pc:grpChg chg="add del mod">
          <ac:chgData name="Sarah Carter" userId="4b4e2a7e9c42e1b2" providerId="LiveId" clId="{ABBB9460-1507-4DE1-B2E1-3647C8C0B18F}" dt="2025-04-11T19:46:31.600" v="231"/>
          <ac:grpSpMkLst>
            <pc:docMk/>
            <pc:sldMk cId="2151221869" sldId="273"/>
            <ac:grpSpMk id="5" creationId="{FA3BA2B6-6B44-0780-3D26-96F94B2AB560}"/>
          </ac:grpSpMkLst>
        </pc:grpChg>
        <pc:picChg chg="add mod topLvl">
          <ac:chgData name="Sarah Carter" userId="4b4e2a7e9c42e1b2" providerId="LiveId" clId="{ABBB9460-1507-4DE1-B2E1-3647C8C0B18F}" dt="2025-04-11T19:47:54.053" v="1294"/>
          <ac:picMkLst>
            <pc:docMk/>
            <pc:sldMk cId="2151221869" sldId="273"/>
            <ac:picMk id="3" creationId="{514FDB0F-CAA4-B79C-CC98-8F5820B5E1B8}"/>
          </ac:picMkLst>
        </pc:picChg>
        <pc:picChg chg="add mod">
          <ac:chgData name="Sarah Carter" userId="4b4e2a7e9c42e1b2" providerId="LiveId" clId="{ABBB9460-1507-4DE1-B2E1-3647C8C0B18F}" dt="2025-04-11T19:47:25.630" v="882"/>
          <ac:picMkLst>
            <pc:docMk/>
            <pc:sldMk cId="2151221869" sldId="273"/>
            <ac:picMk id="9" creationId="{82112059-7DCE-DD6E-D457-0E3D1396671E}"/>
          </ac:picMkLst>
        </pc:picChg>
      </pc:sldChg>
      <pc:sldChg chg="addSp delSp modSp add mod">
        <pc:chgData name="Sarah Carter" userId="4b4e2a7e9c42e1b2" providerId="LiveId" clId="{ABBB9460-1507-4DE1-B2E1-3647C8C0B18F}" dt="2025-04-11T19:47:54.053" v="1302"/>
        <pc:sldMkLst>
          <pc:docMk/>
          <pc:sldMk cId="1279108236" sldId="274"/>
        </pc:sldMkLst>
        <pc:spChg chg="add mod topLvl">
          <ac:chgData name="Sarah Carter" userId="4b4e2a7e9c42e1b2" providerId="LiveId" clId="{ABBB9460-1507-4DE1-B2E1-3647C8C0B18F}" dt="2025-04-11T19:47:53.956" v="1111" actId="948"/>
          <ac:spMkLst>
            <pc:docMk/>
            <pc:sldMk cId="1279108236" sldId="274"/>
            <ac:spMk id="4" creationId="{DF2182A3-FCB6-7527-8254-3345F996B3E0}"/>
          </ac:spMkLst>
        </pc:spChg>
        <pc:spChg chg="add mod">
          <ac:chgData name="Sarah Carter" userId="4b4e2a7e9c42e1b2" providerId="LiveId" clId="{ABBB9460-1507-4DE1-B2E1-3647C8C0B18F}" dt="2025-04-11T19:47:25.630" v="891"/>
          <ac:spMkLst>
            <pc:docMk/>
            <pc:sldMk cId="1279108236" sldId="274"/>
            <ac:spMk id="6" creationId="{8BDCBF84-8A24-2BF7-F479-BF50500A2597}"/>
          </ac:spMkLst>
        </pc:spChg>
        <pc:spChg chg="add mod">
          <ac:chgData name="Sarah Carter" userId="4b4e2a7e9c42e1b2" providerId="LiveId" clId="{ABBB9460-1507-4DE1-B2E1-3647C8C0B18F}" dt="2025-04-11T19:47:25.630" v="892"/>
          <ac:spMkLst>
            <pc:docMk/>
            <pc:sldMk cId="1279108236" sldId="274"/>
            <ac:spMk id="7" creationId="{F2DE0A53-E9B1-2DAF-12BC-4C3343CD2CC9}"/>
          </ac:spMkLst>
        </pc:spChg>
        <pc:spChg chg="add mod">
          <ac:chgData name="Sarah Carter" userId="4b4e2a7e9c42e1b2" providerId="LiveId" clId="{ABBB9460-1507-4DE1-B2E1-3647C8C0B18F}" dt="2025-04-11T19:47:25.630" v="893"/>
          <ac:spMkLst>
            <pc:docMk/>
            <pc:sldMk cId="1279108236" sldId="274"/>
            <ac:spMk id="8" creationId="{6784A620-3266-92CA-81BF-95CED61957D1}"/>
          </ac:spMkLst>
        </pc:spChg>
        <pc:grpChg chg="add del mod">
          <ac:chgData name="Sarah Carter" userId="4b4e2a7e9c42e1b2" providerId="LiveId" clId="{ABBB9460-1507-4DE1-B2E1-3647C8C0B18F}" dt="2025-04-11T19:46:31.600" v="232"/>
          <ac:grpSpMkLst>
            <pc:docMk/>
            <pc:sldMk cId="1279108236" sldId="274"/>
            <ac:grpSpMk id="5" creationId="{C81C465F-BD76-7256-AA68-CE2F8F9711C4}"/>
          </ac:grpSpMkLst>
        </pc:grpChg>
        <pc:picChg chg="add mod topLvl">
          <ac:chgData name="Sarah Carter" userId="4b4e2a7e9c42e1b2" providerId="LiveId" clId="{ABBB9460-1507-4DE1-B2E1-3647C8C0B18F}" dt="2025-04-11T19:47:54.053" v="1302"/>
          <ac:picMkLst>
            <pc:docMk/>
            <pc:sldMk cId="1279108236" sldId="274"/>
            <ac:picMk id="3" creationId="{41A9051A-0C4D-72DC-A2CD-556D1AAF54A5}"/>
          </ac:picMkLst>
        </pc:picChg>
        <pc:picChg chg="add mod">
          <ac:chgData name="Sarah Carter" userId="4b4e2a7e9c42e1b2" providerId="LiveId" clId="{ABBB9460-1507-4DE1-B2E1-3647C8C0B18F}" dt="2025-04-11T19:47:25.630" v="894"/>
          <ac:picMkLst>
            <pc:docMk/>
            <pc:sldMk cId="1279108236" sldId="274"/>
            <ac:picMk id="9" creationId="{261309DD-FCF4-5C02-3406-16FFE5D167DA}"/>
          </ac:picMkLst>
        </pc:picChg>
      </pc:sldChg>
      <pc:sldChg chg="addSp delSp modSp add mod">
        <pc:chgData name="Sarah Carter" userId="4b4e2a7e9c42e1b2" providerId="LiveId" clId="{ABBB9460-1507-4DE1-B2E1-3647C8C0B18F}" dt="2025-04-11T19:47:54.053" v="1310"/>
        <pc:sldMkLst>
          <pc:docMk/>
          <pc:sldMk cId="394627044" sldId="275"/>
        </pc:sldMkLst>
        <pc:spChg chg="add mod topLvl">
          <ac:chgData name="Sarah Carter" userId="4b4e2a7e9c42e1b2" providerId="LiveId" clId="{ABBB9460-1507-4DE1-B2E1-3647C8C0B18F}" dt="2025-04-11T19:47:53.957" v="1126" actId="948"/>
          <ac:spMkLst>
            <pc:docMk/>
            <pc:sldMk cId="394627044" sldId="275"/>
            <ac:spMk id="4" creationId="{89D33FF0-7EAB-BDE3-7F7C-41F28A5727F5}"/>
          </ac:spMkLst>
        </pc:spChg>
        <pc:spChg chg="add mod">
          <ac:chgData name="Sarah Carter" userId="4b4e2a7e9c42e1b2" providerId="LiveId" clId="{ABBB9460-1507-4DE1-B2E1-3647C8C0B18F}" dt="2025-04-11T19:47:25.630" v="903"/>
          <ac:spMkLst>
            <pc:docMk/>
            <pc:sldMk cId="394627044" sldId="275"/>
            <ac:spMk id="6" creationId="{8777F456-9CE3-5F10-9BCB-943DB717D798}"/>
          </ac:spMkLst>
        </pc:spChg>
        <pc:spChg chg="add mod">
          <ac:chgData name="Sarah Carter" userId="4b4e2a7e9c42e1b2" providerId="LiveId" clId="{ABBB9460-1507-4DE1-B2E1-3647C8C0B18F}" dt="2025-04-11T19:47:25.630" v="904"/>
          <ac:spMkLst>
            <pc:docMk/>
            <pc:sldMk cId="394627044" sldId="275"/>
            <ac:spMk id="7" creationId="{0E2747ED-DEEB-C1B2-09CC-CDF9818DF6F2}"/>
          </ac:spMkLst>
        </pc:spChg>
        <pc:spChg chg="add mod">
          <ac:chgData name="Sarah Carter" userId="4b4e2a7e9c42e1b2" providerId="LiveId" clId="{ABBB9460-1507-4DE1-B2E1-3647C8C0B18F}" dt="2025-04-11T19:47:25.630" v="905"/>
          <ac:spMkLst>
            <pc:docMk/>
            <pc:sldMk cId="394627044" sldId="275"/>
            <ac:spMk id="8" creationId="{F9B145FA-91AA-D678-9FBC-33D76A3E0F54}"/>
          </ac:spMkLst>
        </pc:spChg>
        <pc:grpChg chg="add del mod">
          <ac:chgData name="Sarah Carter" userId="4b4e2a7e9c42e1b2" providerId="LiveId" clId="{ABBB9460-1507-4DE1-B2E1-3647C8C0B18F}" dt="2025-04-11T19:46:31.600" v="233"/>
          <ac:grpSpMkLst>
            <pc:docMk/>
            <pc:sldMk cId="394627044" sldId="275"/>
            <ac:grpSpMk id="5" creationId="{D67FF772-C4F7-EE91-2F81-2B7AA0C105B1}"/>
          </ac:grpSpMkLst>
        </pc:grpChg>
        <pc:picChg chg="add mod topLvl">
          <ac:chgData name="Sarah Carter" userId="4b4e2a7e9c42e1b2" providerId="LiveId" clId="{ABBB9460-1507-4DE1-B2E1-3647C8C0B18F}" dt="2025-04-11T19:47:54.053" v="1310"/>
          <ac:picMkLst>
            <pc:docMk/>
            <pc:sldMk cId="394627044" sldId="275"/>
            <ac:picMk id="3" creationId="{9152D803-7626-D411-A4EC-06A67CFEE51B}"/>
          </ac:picMkLst>
        </pc:picChg>
        <pc:picChg chg="add mod">
          <ac:chgData name="Sarah Carter" userId="4b4e2a7e9c42e1b2" providerId="LiveId" clId="{ABBB9460-1507-4DE1-B2E1-3647C8C0B18F}" dt="2025-04-11T19:47:25.630" v="906"/>
          <ac:picMkLst>
            <pc:docMk/>
            <pc:sldMk cId="394627044" sldId="275"/>
            <ac:picMk id="9" creationId="{CB59C299-ABBD-1DD1-4378-5CD2CBCEFEEF}"/>
          </ac:picMkLst>
        </pc:picChg>
      </pc:sldChg>
      <pc:sldChg chg="addSp delSp modSp add mod">
        <pc:chgData name="Sarah Carter" userId="4b4e2a7e9c42e1b2" providerId="LiveId" clId="{ABBB9460-1507-4DE1-B2E1-3647C8C0B18F}" dt="2025-04-11T19:47:54.053" v="1318"/>
        <pc:sldMkLst>
          <pc:docMk/>
          <pc:sldMk cId="2078289474" sldId="276"/>
        </pc:sldMkLst>
        <pc:spChg chg="add mod topLvl">
          <ac:chgData name="Sarah Carter" userId="4b4e2a7e9c42e1b2" providerId="LiveId" clId="{ABBB9460-1507-4DE1-B2E1-3647C8C0B18F}" dt="2025-04-11T19:47:53.974" v="1141" actId="948"/>
          <ac:spMkLst>
            <pc:docMk/>
            <pc:sldMk cId="2078289474" sldId="276"/>
            <ac:spMk id="4" creationId="{F0F9960B-8D9E-EDB2-B831-C1758028B613}"/>
          </ac:spMkLst>
        </pc:spChg>
        <pc:spChg chg="add mod">
          <ac:chgData name="Sarah Carter" userId="4b4e2a7e9c42e1b2" providerId="LiveId" clId="{ABBB9460-1507-4DE1-B2E1-3647C8C0B18F}" dt="2025-04-11T19:47:25.630" v="915"/>
          <ac:spMkLst>
            <pc:docMk/>
            <pc:sldMk cId="2078289474" sldId="276"/>
            <ac:spMk id="6" creationId="{47768862-61DD-889C-C41B-FB9F8739ABA4}"/>
          </ac:spMkLst>
        </pc:spChg>
        <pc:spChg chg="add mod">
          <ac:chgData name="Sarah Carter" userId="4b4e2a7e9c42e1b2" providerId="LiveId" clId="{ABBB9460-1507-4DE1-B2E1-3647C8C0B18F}" dt="2025-04-11T19:47:25.630" v="916"/>
          <ac:spMkLst>
            <pc:docMk/>
            <pc:sldMk cId="2078289474" sldId="276"/>
            <ac:spMk id="7" creationId="{D5C7936E-DC22-93A7-9207-8C3511F18734}"/>
          </ac:spMkLst>
        </pc:spChg>
        <pc:spChg chg="add mod">
          <ac:chgData name="Sarah Carter" userId="4b4e2a7e9c42e1b2" providerId="LiveId" clId="{ABBB9460-1507-4DE1-B2E1-3647C8C0B18F}" dt="2025-04-11T19:47:25.630" v="917"/>
          <ac:spMkLst>
            <pc:docMk/>
            <pc:sldMk cId="2078289474" sldId="276"/>
            <ac:spMk id="8" creationId="{9CB0ED17-AAA4-E4C3-BFCF-78228D60E867}"/>
          </ac:spMkLst>
        </pc:spChg>
        <pc:grpChg chg="add del mod">
          <ac:chgData name="Sarah Carter" userId="4b4e2a7e9c42e1b2" providerId="LiveId" clId="{ABBB9460-1507-4DE1-B2E1-3647C8C0B18F}" dt="2025-04-11T19:46:40.941" v="352"/>
          <ac:grpSpMkLst>
            <pc:docMk/>
            <pc:sldMk cId="2078289474" sldId="276"/>
            <ac:grpSpMk id="5" creationId="{A4D64323-0DAF-326F-46C5-CADEDE632EE3}"/>
          </ac:grpSpMkLst>
        </pc:grpChg>
        <pc:picChg chg="add mod topLvl">
          <ac:chgData name="Sarah Carter" userId="4b4e2a7e9c42e1b2" providerId="LiveId" clId="{ABBB9460-1507-4DE1-B2E1-3647C8C0B18F}" dt="2025-04-11T19:47:54.053" v="1318"/>
          <ac:picMkLst>
            <pc:docMk/>
            <pc:sldMk cId="2078289474" sldId="276"/>
            <ac:picMk id="3" creationId="{5BB7C63D-E702-A49E-6CDA-51E4AB633FD7}"/>
          </ac:picMkLst>
        </pc:picChg>
        <pc:picChg chg="add mod">
          <ac:chgData name="Sarah Carter" userId="4b4e2a7e9c42e1b2" providerId="LiveId" clId="{ABBB9460-1507-4DE1-B2E1-3647C8C0B18F}" dt="2025-04-11T19:47:25.630" v="918"/>
          <ac:picMkLst>
            <pc:docMk/>
            <pc:sldMk cId="2078289474" sldId="276"/>
            <ac:picMk id="9" creationId="{1E046129-6744-CACF-FAD0-629FEEFF6B90}"/>
          </ac:picMkLst>
        </pc:picChg>
      </pc:sldChg>
      <pc:sldChg chg="addSp delSp modSp add mod">
        <pc:chgData name="Sarah Carter" userId="4b4e2a7e9c42e1b2" providerId="LiveId" clId="{ABBB9460-1507-4DE1-B2E1-3647C8C0B18F}" dt="2025-04-11T19:47:54.068" v="1326"/>
        <pc:sldMkLst>
          <pc:docMk/>
          <pc:sldMk cId="848414509" sldId="277"/>
        </pc:sldMkLst>
        <pc:spChg chg="add mod topLvl">
          <ac:chgData name="Sarah Carter" userId="4b4e2a7e9c42e1b2" providerId="LiveId" clId="{ABBB9460-1507-4DE1-B2E1-3647C8C0B18F}" dt="2025-04-11T19:47:53.982" v="1156" actId="948"/>
          <ac:spMkLst>
            <pc:docMk/>
            <pc:sldMk cId="848414509" sldId="277"/>
            <ac:spMk id="4" creationId="{20BFB179-3A0E-F4DD-B621-955905D09EDD}"/>
          </ac:spMkLst>
        </pc:spChg>
        <pc:spChg chg="add mod">
          <ac:chgData name="Sarah Carter" userId="4b4e2a7e9c42e1b2" providerId="LiveId" clId="{ABBB9460-1507-4DE1-B2E1-3647C8C0B18F}" dt="2025-04-11T19:47:25.646" v="927"/>
          <ac:spMkLst>
            <pc:docMk/>
            <pc:sldMk cId="848414509" sldId="277"/>
            <ac:spMk id="6" creationId="{CA091270-2F12-44C7-8A10-018F2BBBA968}"/>
          </ac:spMkLst>
        </pc:spChg>
        <pc:spChg chg="add mod">
          <ac:chgData name="Sarah Carter" userId="4b4e2a7e9c42e1b2" providerId="LiveId" clId="{ABBB9460-1507-4DE1-B2E1-3647C8C0B18F}" dt="2025-04-11T19:47:25.646" v="928"/>
          <ac:spMkLst>
            <pc:docMk/>
            <pc:sldMk cId="848414509" sldId="277"/>
            <ac:spMk id="7" creationId="{DEAA474B-5396-54B2-404A-2F748F7F7CCB}"/>
          </ac:spMkLst>
        </pc:spChg>
        <pc:spChg chg="add mod">
          <ac:chgData name="Sarah Carter" userId="4b4e2a7e9c42e1b2" providerId="LiveId" clId="{ABBB9460-1507-4DE1-B2E1-3647C8C0B18F}" dt="2025-04-11T19:47:25.646" v="929"/>
          <ac:spMkLst>
            <pc:docMk/>
            <pc:sldMk cId="848414509" sldId="277"/>
            <ac:spMk id="8" creationId="{264E3081-A0BB-0EC8-5735-4358B756A4B2}"/>
          </ac:spMkLst>
        </pc:spChg>
        <pc:grpChg chg="add del mod">
          <ac:chgData name="Sarah Carter" userId="4b4e2a7e9c42e1b2" providerId="LiveId" clId="{ABBB9460-1507-4DE1-B2E1-3647C8C0B18F}" dt="2025-04-11T19:46:40.941" v="353"/>
          <ac:grpSpMkLst>
            <pc:docMk/>
            <pc:sldMk cId="848414509" sldId="277"/>
            <ac:grpSpMk id="5" creationId="{1DBA9ABF-3F1A-42FD-61A8-C90D586A7BE5}"/>
          </ac:grpSpMkLst>
        </pc:grpChg>
        <pc:picChg chg="add mod topLvl">
          <ac:chgData name="Sarah Carter" userId="4b4e2a7e9c42e1b2" providerId="LiveId" clId="{ABBB9460-1507-4DE1-B2E1-3647C8C0B18F}" dt="2025-04-11T19:47:54.068" v="1326"/>
          <ac:picMkLst>
            <pc:docMk/>
            <pc:sldMk cId="848414509" sldId="277"/>
            <ac:picMk id="3" creationId="{D93D1943-C252-1C62-8D41-48922C8E2986}"/>
          </ac:picMkLst>
        </pc:picChg>
        <pc:picChg chg="add mod">
          <ac:chgData name="Sarah Carter" userId="4b4e2a7e9c42e1b2" providerId="LiveId" clId="{ABBB9460-1507-4DE1-B2E1-3647C8C0B18F}" dt="2025-04-11T19:47:25.646" v="930"/>
          <ac:picMkLst>
            <pc:docMk/>
            <pc:sldMk cId="848414509" sldId="277"/>
            <ac:picMk id="9" creationId="{1A0C888E-72ED-FFCA-950D-389008A9B63F}"/>
          </ac:picMkLst>
        </pc:picChg>
      </pc:sldChg>
      <pc:sldChg chg="addSp delSp modSp add mod">
        <pc:chgData name="Sarah Carter" userId="4b4e2a7e9c42e1b2" providerId="LiveId" clId="{ABBB9460-1507-4DE1-B2E1-3647C8C0B18F}" dt="2025-04-11T19:47:54.068" v="1334"/>
        <pc:sldMkLst>
          <pc:docMk/>
          <pc:sldMk cId="1545670347" sldId="278"/>
        </pc:sldMkLst>
        <pc:spChg chg="add mod topLvl">
          <ac:chgData name="Sarah Carter" userId="4b4e2a7e9c42e1b2" providerId="LiveId" clId="{ABBB9460-1507-4DE1-B2E1-3647C8C0B18F}" dt="2025-04-11T19:47:53.991" v="1171" actId="948"/>
          <ac:spMkLst>
            <pc:docMk/>
            <pc:sldMk cId="1545670347" sldId="278"/>
            <ac:spMk id="4" creationId="{9BDE66B9-F31A-7BE5-52F9-B059F9B70C6F}"/>
          </ac:spMkLst>
        </pc:spChg>
        <pc:spChg chg="add mod">
          <ac:chgData name="Sarah Carter" userId="4b4e2a7e9c42e1b2" providerId="LiveId" clId="{ABBB9460-1507-4DE1-B2E1-3647C8C0B18F}" dt="2025-04-11T19:47:25.646" v="939"/>
          <ac:spMkLst>
            <pc:docMk/>
            <pc:sldMk cId="1545670347" sldId="278"/>
            <ac:spMk id="6" creationId="{20053141-B12E-6CD1-1305-23443DCF61B4}"/>
          </ac:spMkLst>
        </pc:spChg>
        <pc:spChg chg="add mod">
          <ac:chgData name="Sarah Carter" userId="4b4e2a7e9c42e1b2" providerId="LiveId" clId="{ABBB9460-1507-4DE1-B2E1-3647C8C0B18F}" dt="2025-04-11T19:47:25.646" v="940"/>
          <ac:spMkLst>
            <pc:docMk/>
            <pc:sldMk cId="1545670347" sldId="278"/>
            <ac:spMk id="7" creationId="{2DEA82AC-DCC2-701D-3B35-F4FE1CDF54F2}"/>
          </ac:spMkLst>
        </pc:spChg>
        <pc:spChg chg="add mod">
          <ac:chgData name="Sarah Carter" userId="4b4e2a7e9c42e1b2" providerId="LiveId" clId="{ABBB9460-1507-4DE1-B2E1-3647C8C0B18F}" dt="2025-04-11T19:47:25.646" v="941"/>
          <ac:spMkLst>
            <pc:docMk/>
            <pc:sldMk cId="1545670347" sldId="278"/>
            <ac:spMk id="8" creationId="{990120C3-A922-A2C2-623C-4F172A175C7F}"/>
          </ac:spMkLst>
        </pc:spChg>
        <pc:grpChg chg="add del mod">
          <ac:chgData name="Sarah Carter" userId="4b4e2a7e9c42e1b2" providerId="LiveId" clId="{ABBB9460-1507-4DE1-B2E1-3647C8C0B18F}" dt="2025-04-11T19:46:40.941" v="354"/>
          <ac:grpSpMkLst>
            <pc:docMk/>
            <pc:sldMk cId="1545670347" sldId="278"/>
            <ac:grpSpMk id="5" creationId="{2A817ECF-E12E-47F5-8683-748D50900FA7}"/>
          </ac:grpSpMkLst>
        </pc:grpChg>
        <pc:picChg chg="add mod topLvl">
          <ac:chgData name="Sarah Carter" userId="4b4e2a7e9c42e1b2" providerId="LiveId" clId="{ABBB9460-1507-4DE1-B2E1-3647C8C0B18F}" dt="2025-04-11T19:47:54.068" v="1334"/>
          <ac:picMkLst>
            <pc:docMk/>
            <pc:sldMk cId="1545670347" sldId="278"/>
            <ac:picMk id="3" creationId="{821F5373-CA7D-F143-D4D0-5C1BF1F6F65A}"/>
          </ac:picMkLst>
        </pc:picChg>
        <pc:picChg chg="add mod">
          <ac:chgData name="Sarah Carter" userId="4b4e2a7e9c42e1b2" providerId="LiveId" clId="{ABBB9460-1507-4DE1-B2E1-3647C8C0B18F}" dt="2025-04-11T19:47:25.646" v="942"/>
          <ac:picMkLst>
            <pc:docMk/>
            <pc:sldMk cId="1545670347" sldId="278"/>
            <ac:picMk id="9" creationId="{6E99D081-7A75-283A-DC07-7FA473CD7765}"/>
          </ac:picMkLst>
        </pc:picChg>
      </pc:sldChg>
      <pc:sldChg chg="addSp delSp modSp add mod">
        <pc:chgData name="Sarah Carter" userId="4b4e2a7e9c42e1b2" providerId="LiveId" clId="{ABBB9460-1507-4DE1-B2E1-3647C8C0B18F}" dt="2025-04-11T19:47:54.074" v="1342"/>
        <pc:sldMkLst>
          <pc:docMk/>
          <pc:sldMk cId="2692478645" sldId="279"/>
        </pc:sldMkLst>
        <pc:spChg chg="add mod topLvl">
          <ac:chgData name="Sarah Carter" userId="4b4e2a7e9c42e1b2" providerId="LiveId" clId="{ABBB9460-1507-4DE1-B2E1-3647C8C0B18F}" dt="2025-04-11T19:47:53.999" v="1186" actId="948"/>
          <ac:spMkLst>
            <pc:docMk/>
            <pc:sldMk cId="2692478645" sldId="279"/>
            <ac:spMk id="4" creationId="{222302A4-9C1A-2C48-20C5-EE8502A1D70B}"/>
          </ac:spMkLst>
        </pc:spChg>
        <pc:spChg chg="add mod">
          <ac:chgData name="Sarah Carter" userId="4b4e2a7e9c42e1b2" providerId="LiveId" clId="{ABBB9460-1507-4DE1-B2E1-3647C8C0B18F}" dt="2025-04-11T19:47:25.646" v="951"/>
          <ac:spMkLst>
            <pc:docMk/>
            <pc:sldMk cId="2692478645" sldId="279"/>
            <ac:spMk id="6" creationId="{29DE6F60-FF80-6407-DBF3-D6532A0F1322}"/>
          </ac:spMkLst>
        </pc:spChg>
        <pc:spChg chg="add mod">
          <ac:chgData name="Sarah Carter" userId="4b4e2a7e9c42e1b2" providerId="LiveId" clId="{ABBB9460-1507-4DE1-B2E1-3647C8C0B18F}" dt="2025-04-11T19:47:25.646" v="952"/>
          <ac:spMkLst>
            <pc:docMk/>
            <pc:sldMk cId="2692478645" sldId="279"/>
            <ac:spMk id="7" creationId="{BB1C1789-1E64-8BA5-B4FA-C86F0F00A66C}"/>
          </ac:spMkLst>
        </pc:spChg>
        <pc:spChg chg="add mod">
          <ac:chgData name="Sarah Carter" userId="4b4e2a7e9c42e1b2" providerId="LiveId" clId="{ABBB9460-1507-4DE1-B2E1-3647C8C0B18F}" dt="2025-04-11T19:47:25.646" v="953"/>
          <ac:spMkLst>
            <pc:docMk/>
            <pc:sldMk cId="2692478645" sldId="279"/>
            <ac:spMk id="8" creationId="{92EA9F86-3621-B117-7A23-8A58EC8628A9}"/>
          </ac:spMkLst>
        </pc:spChg>
        <pc:grpChg chg="add del mod">
          <ac:chgData name="Sarah Carter" userId="4b4e2a7e9c42e1b2" providerId="LiveId" clId="{ABBB9460-1507-4DE1-B2E1-3647C8C0B18F}" dt="2025-04-11T19:46:40.941" v="355"/>
          <ac:grpSpMkLst>
            <pc:docMk/>
            <pc:sldMk cId="2692478645" sldId="279"/>
            <ac:grpSpMk id="5" creationId="{E9C6BDE9-6344-5E03-A189-89B8CE562738}"/>
          </ac:grpSpMkLst>
        </pc:grpChg>
        <pc:picChg chg="add mod topLvl">
          <ac:chgData name="Sarah Carter" userId="4b4e2a7e9c42e1b2" providerId="LiveId" clId="{ABBB9460-1507-4DE1-B2E1-3647C8C0B18F}" dt="2025-04-11T19:47:54.074" v="1342"/>
          <ac:picMkLst>
            <pc:docMk/>
            <pc:sldMk cId="2692478645" sldId="279"/>
            <ac:picMk id="3" creationId="{A39B90E4-D427-3F74-BC0E-9C65955BFE76}"/>
          </ac:picMkLst>
        </pc:picChg>
        <pc:picChg chg="add mod">
          <ac:chgData name="Sarah Carter" userId="4b4e2a7e9c42e1b2" providerId="LiveId" clId="{ABBB9460-1507-4DE1-B2E1-3647C8C0B18F}" dt="2025-04-11T19:47:25.646" v="954"/>
          <ac:picMkLst>
            <pc:docMk/>
            <pc:sldMk cId="2692478645" sldId="279"/>
            <ac:picMk id="9" creationId="{B23C8AEE-E0F8-B583-F3AF-9594F4A9AF10}"/>
          </ac:picMkLst>
        </pc:picChg>
      </pc:sldChg>
      <pc:sldChg chg="addSp delSp modSp add mod">
        <pc:chgData name="Sarah Carter" userId="4b4e2a7e9c42e1b2" providerId="LiveId" clId="{ABBB9460-1507-4DE1-B2E1-3647C8C0B18F}" dt="2025-04-11T19:47:54.074" v="1350"/>
        <pc:sldMkLst>
          <pc:docMk/>
          <pc:sldMk cId="1539357918" sldId="280"/>
        </pc:sldMkLst>
        <pc:spChg chg="add mod topLvl">
          <ac:chgData name="Sarah Carter" userId="4b4e2a7e9c42e1b2" providerId="LiveId" clId="{ABBB9460-1507-4DE1-B2E1-3647C8C0B18F}" dt="2025-04-11T19:47:54.009" v="1201" actId="948"/>
          <ac:spMkLst>
            <pc:docMk/>
            <pc:sldMk cId="1539357918" sldId="280"/>
            <ac:spMk id="4" creationId="{59BA07B7-2996-0D05-4DDC-87B57486060A}"/>
          </ac:spMkLst>
        </pc:spChg>
        <pc:spChg chg="add mod">
          <ac:chgData name="Sarah Carter" userId="4b4e2a7e9c42e1b2" providerId="LiveId" clId="{ABBB9460-1507-4DE1-B2E1-3647C8C0B18F}" dt="2025-04-11T19:47:25.646" v="963"/>
          <ac:spMkLst>
            <pc:docMk/>
            <pc:sldMk cId="1539357918" sldId="280"/>
            <ac:spMk id="6" creationId="{0F3B5362-2767-7FED-1A6D-0057805C9BFC}"/>
          </ac:spMkLst>
        </pc:spChg>
        <pc:spChg chg="add mod">
          <ac:chgData name="Sarah Carter" userId="4b4e2a7e9c42e1b2" providerId="LiveId" clId="{ABBB9460-1507-4DE1-B2E1-3647C8C0B18F}" dt="2025-04-11T19:47:25.646" v="964"/>
          <ac:spMkLst>
            <pc:docMk/>
            <pc:sldMk cId="1539357918" sldId="280"/>
            <ac:spMk id="7" creationId="{75C8CF24-03D1-BB29-8DE9-C548CB4DD1FF}"/>
          </ac:spMkLst>
        </pc:spChg>
        <pc:spChg chg="add mod">
          <ac:chgData name="Sarah Carter" userId="4b4e2a7e9c42e1b2" providerId="LiveId" clId="{ABBB9460-1507-4DE1-B2E1-3647C8C0B18F}" dt="2025-04-11T19:47:25.646" v="965"/>
          <ac:spMkLst>
            <pc:docMk/>
            <pc:sldMk cId="1539357918" sldId="280"/>
            <ac:spMk id="8" creationId="{0E79D581-06AC-9194-0DF3-FAD4A3DF9540}"/>
          </ac:spMkLst>
        </pc:spChg>
        <pc:grpChg chg="add del mod">
          <ac:chgData name="Sarah Carter" userId="4b4e2a7e9c42e1b2" providerId="LiveId" clId="{ABBB9460-1507-4DE1-B2E1-3647C8C0B18F}" dt="2025-04-11T19:46:52.220" v="474"/>
          <ac:grpSpMkLst>
            <pc:docMk/>
            <pc:sldMk cId="1539357918" sldId="280"/>
            <ac:grpSpMk id="5" creationId="{54490276-6F58-3D25-045A-85666FC4FDDC}"/>
          </ac:grpSpMkLst>
        </pc:grpChg>
        <pc:picChg chg="add mod topLvl">
          <ac:chgData name="Sarah Carter" userId="4b4e2a7e9c42e1b2" providerId="LiveId" clId="{ABBB9460-1507-4DE1-B2E1-3647C8C0B18F}" dt="2025-04-11T19:47:54.074" v="1350"/>
          <ac:picMkLst>
            <pc:docMk/>
            <pc:sldMk cId="1539357918" sldId="280"/>
            <ac:picMk id="3" creationId="{0473E513-DBBD-4C6B-C897-BFA546DADE72}"/>
          </ac:picMkLst>
        </pc:picChg>
        <pc:picChg chg="add mod">
          <ac:chgData name="Sarah Carter" userId="4b4e2a7e9c42e1b2" providerId="LiveId" clId="{ABBB9460-1507-4DE1-B2E1-3647C8C0B18F}" dt="2025-04-11T19:47:25.646" v="966"/>
          <ac:picMkLst>
            <pc:docMk/>
            <pc:sldMk cId="1539357918" sldId="280"/>
            <ac:picMk id="9" creationId="{46ADBA79-348C-0818-BB84-738C992286A3}"/>
          </ac:picMkLst>
        </pc:picChg>
      </pc:sldChg>
      <pc:sldChg chg="addSp delSp modSp add mod">
        <pc:chgData name="Sarah Carter" userId="4b4e2a7e9c42e1b2" providerId="LiveId" clId="{ABBB9460-1507-4DE1-B2E1-3647C8C0B18F}" dt="2025-04-11T19:47:54.074" v="1358"/>
        <pc:sldMkLst>
          <pc:docMk/>
          <pc:sldMk cId="3708751318" sldId="281"/>
        </pc:sldMkLst>
        <pc:spChg chg="add mod topLvl">
          <ac:chgData name="Sarah Carter" userId="4b4e2a7e9c42e1b2" providerId="LiveId" clId="{ABBB9460-1507-4DE1-B2E1-3647C8C0B18F}" dt="2025-04-11T19:47:54.017" v="1216" actId="948"/>
          <ac:spMkLst>
            <pc:docMk/>
            <pc:sldMk cId="3708751318" sldId="281"/>
            <ac:spMk id="4" creationId="{336DF81B-198F-7561-26CF-35177E15ED67}"/>
          </ac:spMkLst>
        </pc:spChg>
        <pc:spChg chg="add mod">
          <ac:chgData name="Sarah Carter" userId="4b4e2a7e9c42e1b2" providerId="LiveId" clId="{ABBB9460-1507-4DE1-B2E1-3647C8C0B18F}" dt="2025-04-11T19:47:25.646" v="975"/>
          <ac:spMkLst>
            <pc:docMk/>
            <pc:sldMk cId="3708751318" sldId="281"/>
            <ac:spMk id="6" creationId="{016926ED-52B7-82E9-C087-01A03C4D508F}"/>
          </ac:spMkLst>
        </pc:spChg>
        <pc:spChg chg="add mod">
          <ac:chgData name="Sarah Carter" userId="4b4e2a7e9c42e1b2" providerId="LiveId" clId="{ABBB9460-1507-4DE1-B2E1-3647C8C0B18F}" dt="2025-04-11T19:47:25.646" v="976"/>
          <ac:spMkLst>
            <pc:docMk/>
            <pc:sldMk cId="3708751318" sldId="281"/>
            <ac:spMk id="7" creationId="{C9104653-D577-0F48-41A7-607963883F0D}"/>
          </ac:spMkLst>
        </pc:spChg>
        <pc:spChg chg="add mod">
          <ac:chgData name="Sarah Carter" userId="4b4e2a7e9c42e1b2" providerId="LiveId" clId="{ABBB9460-1507-4DE1-B2E1-3647C8C0B18F}" dt="2025-04-11T19:47:25.646" v="977"/>
          <ac:spMkLst>
            <pc:docMk/>
            <pc:sldMk cId="3708751318" sldId="281"/>
            <ac:spMk id="8" creationId="{584E88AE-0D77-FE23-A00B-B106769B4468}"/>
          </ac:spMkLst>
        </pc:spChg>
        <pc:grpChg chg="add del mod">
          <ac:chgData name="Sarah Carter" userId="4b4e2a7e9c42e1b2" providerId="LiveId" clId="{ABBB9460-1507-4DE1-B2E1-3647C8C0B18F}" dt="2025-04-11T19:46:52.221" v="475"/>
          <ac:grpSpMkLst>
            <pc:docMk/>
            <pc:sldMk cId="3708751318" sldId="281"/>
            <ac:grpSpMk id="5" creationId="{F11F49B5-2A05-0FCA-614A-88CD66961454}"/>
          </ac:grpSpMkLst>
        </pc:grpChg>
        <pc:picChg chg="add mod topLvl">
          <ac:chgData name="Sarah Carter" userId="4b4e2a7e9c42e1b2" providerId="LiveId" clId="{ABBB9460-1507-4DE1-B2E1-3647C8C0B18F}" dt="2025-04-11T19:47:54.074" v="1358"/>
          <ac:picMkLst>
            <pc:docMk/>
            <pc:sldMk cId="3708751318" sldId="281"/>
            <ac:picMk id="3" creationId="{080E1A82-DB95-92EE-DF57-B780D5A2BB76}"/>
          </ac:picMkLst>
        </pc:picChg>
        <pc:picChg chg="add mod">
          <ac:chgData name="Sarah Carter" userId="4b4e2a7e9c42e1b2" providerId="LiveId" clId="{ABBB9460-1507-4DE1-B2E1-3647C8C0B18F}" dt="2025-04-11T19:47:25.646" v="978"/>
          <ac:picMkLst>
            <pc:docMk/>
            <pc:sldMk cId="3708751318" sldId="281"/>
            <ac:picMk id="9" creationId="{D7D44A8D-07F6-929F-FBC2-8F5B01F1D321}"/>
          </ac:picMkLst>
        </pc:picChg>
      </pc:sldChg>
      <pc:sldChg chg="addSp delSp modSp add mod">
        <pc:chgData name="Sarah Carter" userId="4b4e2a7e9c42e1b2" providerId="LiveId" clId="{ABBB9460-1507-4DE1-B2E1-3647C8C0B18F}" dt="2025-04-11T19:47:54.084" v="1366"/>
        <pc:sldMkLst>
          <pc:docMk/>
          <pc:sldMk cId="3716797434" sldId="282"/>
        </pc:sldMkLst>
        <pc:spChg chg="add mod topLvl">
          <ac:chgData name="Sarah Carter" userId="4b4e2a7e9c42e1b2" providerId="LiveId" clId="{ABBB9460-1507-4DE1-B2E1-3647C8C0B18F}" dt="2025-04-11T19:47:54.027" v="1231" actId="948"/>
          <ac:spMkLst>
            <pc:docMk/>
            <pc:sldMk cId="3716797434" sldId="282"/>
            <ac:spMk id="4" creationId="{F79CFF23-669B-CCFD-DD01-65EC6997F4A9}"/>
          </ac:spMkLst>
        </pc:spChg>
        <pc:spChg chg="add mod">
          <ac:chgData name="Sarah Carter" userId="4b4e2a7e9c42e1b2" providerId="LiveId" clId="{ABBB9460-1507-4DE1-B2E1-3647C8C0B18F}" dt="2025-04-11T19:47:25.646" v="987"/>
          <ac:spMkLst>
            <pc:docMk/>
            <pc:sldMk cId="3716797434" sldId="282"/>
            <ac:spMk id="6" creationId="{21884FB3-9D34-3A8D-AD70-A63B8A7D1683}"/>
          </ac:spMkLst>
        </pc:spChg>
        <pc:spChg chg="add mod">
          <ac:chgData name="Sarah Carter" userId="4b4e2a7e9c42e1b2" providerId="LiveId" clId="{ABBB9460-1507-4DE1-B2E1-3647C8C0B18F}" dt="2025-04-11T19:47:25.646" v="988"/>
          <ac:spMkLst>
            <pc:docMk/>
            <pc:sldMk cId="3716797434" sldId="282"/>
            <ac:spMk id="7" creationId="{E825DC83-DBEF-7C7E-7865-F7F734202A28}"/>
          </ac:spMkLst>
        </pc:spChg>
        <pc:spChg chg="add mod">
          <ac:chgData name="Sarah Carter" userId="4b4e2a7e9c42e1b2" providerId="LiveId" clId="{ABBB9460-1507-4DE1-B2E1-3647C8C0B18F}" dt="2025-04-11T19:47:25.646" v="989"/>
          <ac:spMkLst>
            <pc:docMk/>
            <pc:sldMk cId="3716797434" sldId="282"/>
            <ac:spMk id="8" creationId="{672FC4D5-FC5A-57DF-04BB-E90F59A27217}"/>
          </ac:spMkLst>
        </pc:spChg>
        <pc:grpChg chg="add del mod">
          <ac:chgData name="Sarah Carter" userId="4b4e2a7e9c42e1b2" providerId="LiveId" clId="{ABBB9460-1507-4DE1-B2E1-3647C8C0B18F}" dt="2025-04-11T19:46:52.221" v="476"/>
          <ac:grpSpMkLst>
            <pc:docMk/>
            <pc:sldMk cId="3716797434" sldId="282"/>
            <ac:grpSpMk id="5" creationId="{BF70DF95-9F82-728C-1134-633F86C6B9D6}"/>
          </ac:grpSpMkLst>
        </pc:grpChg>
        <pc:picChg chg="add mod topLvl">
          <ac:chgData name="Sarah Carter" userId="4b4e2a7e9c42e1b2" providerId="LiveId" clId="{ABBB9460-1507-4DE1-B2E1-3647C8C0B18F}" dt="2025-04-11T19:47:54.084" v="1366"/>
          <ac:picMkLst>
            <pc:docMk/>
            <pc:sldMk cId="3716797434" sldId="282"/>
            <ac:picMk id="3" creationId="{58EA358A-7444-553D-2569-F0AAACC18543}"/>
          </ac:picMkLst>
        </pc:picChg>
        <pc:picChg chg="add mod">
          <ac:chgData name="Sarah Carter" userId="4b4e2a7e9c42e1b2" providerId="LiveId" clId="{ABBB9460-1507-4DE1-B2E1-3647C8C0B18F}" dt="2025-04-11T19:47:25.646" v="990"/>
          <ac:picMkLst>
            <pc:docMk/>
            <pc:sldMk cId="3716797434" sldId="282"/>
            <ac:picMk id="9" creationId="{0F87D930-B486-C942-12B5-7D2BDDD0CBA8}"/>
          </ac:picMkLst>
        </pc:picChg>
      </pc:sldChg>
      <pc:sldChg chg="addSp delSp modSp add mod">
        <pc:chgData name="Sarah Carter" userId="4b4e2a7e9c42e1b2" providerId="LiveId" clId="{ABBB9460-1507-4DE1-B2E1-3647C8C0B18F}" dt="2025-04-11T19:47:54.084" v="1374"/>
        <pc:sldMkLst>
          <pc:docMk/>
          <pc:sldMk cId="2787875565" sldId="283"/>
        </pc:sldMkLst>
        <pc:spChg chg="add mod topLvl">
          <ac:chgData name="Sarah Carter" userId="4b4e2a7e9c42e1b2" providerId="LiveId" clId="{ABBB9460-1507-4DE1-B2E1-3647C8C0B18F}" dt="2025-04-11T19:47:54.035" v="1246" actId="948"/>
          <ac:spMkLst>
            <pc:docMk/>
            <pc:sldMk cId="2787875565" sldId="283"/>
            <ac:spMk id="4" creationId="{DB7A8A7C-120F-9DBA-8C36-FFC341D6BFA3}"/>
          </ac:spMkLst>
        </pc:spChg>
        <pc:spChg chg="add mod">
          <ac:chgData name="Sarah Carter" userId="4b4e2a7e9c42e1b2" providerId="LiveId" clId="{ABBB9460-1507-4DE1-B2E1-3647C8C0B18F}" dt="2025-04-11T19:47:25.662" v="999"/>
          <ac:spMkLst>
            <pc:docMk/>
            <pc:sldMk cId="2787875565" sldId="283"/>
            <ac:spMk id="6" creationId="{60CBA931-2D5F-9970-49BD-652209111846}"/>
          </ac:spMkLst>
        </pc:spChg>
        <pc:spChg chg="add mod">
          <ac:chgData name="Sarah Carter" userId="4b4e2a7e9c42e1b2" providerId="LiveId" clId="{ABBB9460-1507-4DE1-B2E1-3647C8C0B18F}" dt="2025-04-11T19:47:25.662" v="1000"/>
          <ac:spMkLst>
            <pc:docMk/>
            <pc:sldMk cId="2787875565" sldId="283"/>
            <ac:spMk id="7" creationId="{73E18A4F-9717-D762-1B0E-A62F1A332634}"/>
          </ac:spMkLst>
        </pc:spChg>
        <pc:spChg chg="add mod">
          <ac:chgData name="Sarah Carter" userId="4b4e2a7e9c42e1b2" providerId="LiveId" clId="{ABBB9460-1507-4DE1-B2E1-3647C8C0B18F}" dt="2025-04-11T19:47:25.662" v="1001"/>
          <ac:spMkLst>
            <pc:docMk/>
            <pc:sldMk cId="2787875565" sldId="283"/>
            <ac:spMk id="8" creationId="{840CADC7-EDC9-4928-ECA1-DEE9E1E964A4}"/>
          </ac:spMkLst>
        </pc:spChg>
        <pc:grpChg chg="add del mod">
          <ac:chgData name="Sarah Carter" userId="4b4e2a7e9c42e1b2" providerId="LiveId" clId="{ABBB9460-1507-4DE1-B2E1-3647C8C0B18F}" dt="2025-04-11T19:46:52.221" v="477"/>
          <ac:grpSpMkLst>
            <pc:docMk/>
            <pc:sldMk cId="2787875565" sldId="283"/>
            <ac:grpSpMk id="5" creationId="{72521A9D-19EA-678A-B99E-1763F3D31E04}"/>
          </ac:grpSpMkLst>
        </pc:grpChg>
        <pc:picChg chg="add mod topLvl">
          <ac:chgData name="Sarah Carter" userId="4b4e2a7e9c42e1b2" providerId="LiveId" clId="{ABBB9460-1507-4DE1-B2E1-3647C8C0B18F}" dt="2025-04-11T19:47:54.084" v="1374"/>
          <ac:picMkLst>
            <pc:docMk/>
            <pc:sldMk cId="2787875565" sldId="283"/>
            <ac:picMk id="3" creationId="{C217C96E-80E1-6784-34FA-28673B47135A}"/>
          </ac:picMkLst>
        </pc:picChg>
        <pc:picChg chg="add mod">
          <ac:chgData name="Sarah Carter" userId="4b4e2a7e9c42e1b2" providerId="LiveId" clId="{ABBB9460-1507-4DE1-B2E1-3647C8C0B18F}" dt="2025-04-11T19:47:25.662" v="1002"/>
          <ac:picMkLst>
            <pc:docMk/>
            <pc:sldMk cId="2787875565" sldId="283"/>
            <ac:picMk id="9" creationId="{BF678024-B2F6-C327-C930-EF22E88621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A367201-7FE2-504F-AB8F-D0E90ADB26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1E895F8-1073-34F7-AB13-99C9F032EF00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2E24169-B15A-AEE7-CE53-A8F4E9A3021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2E12B79-7967-7407-56B4-7C37F7361A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F69DD1C-685F-0E03-732D-A26F3A9489D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8FF6974-738F-BF69-642C-B77E451AF3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20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93D1943-C252-1C62-8D41-48922C8E29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0BFB179-3A0E-F4DD-B621-955905D09EDD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A091270-2F12-44C7-8A10-018F2BBBA96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EAA474B-5396-54B2-404A-2F748F7F7CC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64E3081-A0BB-0EC8-5735-4358B756A4B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A0C888E-72ED-FFCA-950D-389008A9B63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14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21F5373-CA7D-F143-D4D0-5C1BF1F6F6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BDE66B9-F31A-7BE5-52F9-B059F9B70C6F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0053141-B12E-6CD1-1305-23443DCF61B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DEA82AC-DCC2-701D-3B35-F4FE1CDF54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90120C3-A922-A2C2-623C-4F172A175C7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99D081-7A75-283A-DC07-7FA473CD776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670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39B90E4-D427-3F74-BC0E-9C65955BFE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22302A4-9C1A-2C48-20C5-EE8502A1D70B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9DE6F60-FF80-6407-DBF3-D6532A0F13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BB1C1789-1E64-8BA5-B4FA-C86F0F00A66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2EA9F86-3621-B117-7A23-8A58EC8628A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23C8AEE-E0F8-B583-F3AF-9594F4A9AF1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78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473E513-DBBD-4C6B-C897-BFA546DADE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9BA07B7-2996-0D05-4DDC-87B57486060A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F3B5362-2767-7FED-1A6D-0057805C9B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5C8CF24-03D1-BB29-8DE9-C548CB4DD1F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0E79D581-06AC-9194-0DF3-FAD4A3DF954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6ADBA79-348C-0818-BB84-738C992286A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57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80E1A82-DB95-92EE-DF57-B780D5A2BB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36DF81B-198F-7561-26CF-35177E15ED67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16926ED-52B7-82E9-C087-01A03C4D50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9104653-D577-0F48-41A7-607963883F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84E88AE-0D77-FE23-A00B-B106769B446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D44A8D-07F6-929F-FBC2-8F5B01F1D32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51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8EA358A-7444-553D-2569-F0AAACC185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79CFF23-669B-CCFD-DD01-65EC6997F4A9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1884FB3-9D34-3A8D-AD70-A63B8A7D168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825DC83-DBEF-7C7E-7865-F7F734202A2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72FC4D5-FC5A-57DF-04BB-E90F59A2721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F87D930-B486-C942-12B5-7D2BDDD0CBA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97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217C96E-80E1-6784-34FA-28673B4713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B7A8A7C-120F-9DBA-8C36-FFC341D6BFA3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0CBA931-2D5F-9970-49BD-6522091118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3E18A4F-9717-D762-1B0E-A62F1A3326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40CADC7-EDC9-4928-ECA1-DEE9E1E964A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678024-B2F6-C327-C930-EF22E886217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7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C293DA8-F91B-D2AD-A06B-8A87DF0424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4F5C7C4-75CD-DAD4-6955-B9DACF3A58D2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A9FB219-7148-5112-EDC9-4B570D162D5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BF58A07-EF7F-C4FB-6067-253EF81B4DA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5D0F525-BB5A-56D0-1726-533E6725399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D63E728-6FD6-CAFD-A099-DC10020E42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5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B23CE7B-405C-8BF1-0FD1-5D2FD4DF5A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0B6E71A-32FD-EC87-C685-9C283CF172C3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75690D9-BB85-C8FB-D602-68925594B19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DF09FC2-3E4E-C500-1BC7-D7C0C707C00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4191D0F-17F3-EB2E-3BD5-0598FF908EB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EAF7B99-6DB8-F06D-A585-DD4172E2581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04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5A82FF6-E888-2F7F-37B1-0FB54B5027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ED1C710-9382-EE3E-5EF3-7E55E35F70FB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5571692-3477-7660-42F6-2D7EC67D4B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3F7A692-1BBC-6FCF-A9F0-20F1DCF7AF5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013B36F-A7CB-43A5-8F20-E8C1E69A05B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1DC49D-8830-3D0D-2F5B-A058D3D132D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02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7C10BE6-36B6-4DB5-A3F8-4DD7ACDD65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BAA5B7C-2AEB-8286-063D-920AB7E75A26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1231A48-B28F-8E42-B407-E4562AA8BF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B0A2B2A9-B5A3-1E08-8F7D-B7305F348EF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5BDD054-EEB8-49CD-DE14-498FDC0D869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8B06188-6B9C-F8EC-5391-4ACF00686D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4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14FDB0F-CAA4-B79C-CC98-8F5820B5E1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5E8A15A-DF88-73EB-400F-641B84614E3B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B5DCB14-63A1-9621-5DB1-1B310023160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87B8410-BC75-78F0-D6D3-9C519A93BC8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666E2CC-2CEE-DE55-37C2-5BCD6044C9E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112059-7DCE-DD6E-D457-0E3D1396671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221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1A9051A-0C4D-72DC-A2CD-556D1AAF54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F2182A3-FCB6-7527-8254-3345F996B3E0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BDCBF84-8A24-2BF7-F479-BF50500A259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2DE0A53-E9B1-2DAF-12BC-4C3343CD2C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784A620-3266-92CA-81BF-95CED61957D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61309DD-FCF4-5C02-3406-16FFE5D167D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08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152D803-7626-D411-A4EC-06A67CFEE5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9D33FF0-7EAB-BDE3-7F7C-41F28A5727F5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777F456-9CE3-5F10-9BCB-943DB717D79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E2747ED-DEEB-C1B2-09CC-CDF9818DF6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9B145FA-91AA-D678-9FBC-33D76A3E0F5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B59C299-ABBD-1DD1-4378-5CD2CBCEFEE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7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BB7C63D-E702-A49E-6CDA-51E4AB633F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9600" y="3454400"/>
            <a:ext cx="6577227" cy="363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0F9960B-8D9E-EDB2-B831-C1758028B613}"/>
              </a:ext>
            </a:extLst>
          </p:cNvPr>
          <p:cNvSpPr txBox="1"/>
          <p:nvPr/>
        </p:nvSpPr>
        <p:spPr>
          <a:xfrm>
            <a:off x="965200" y="18923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7768862-61DD-889C-C41B-FB9F8739ABA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5C7936E-DC22-93A7-9207-8C3511F187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CB0ED17-AAA4-E4C3-BFCF-78228D60E8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046129-6744-CACF-FAD0-629FEEFF6B9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2894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9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9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9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9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80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80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80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80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81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81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81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81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82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82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82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82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83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83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83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83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848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dcterms:created xsi:type="dcterms:W3CDTF">2024-12-11T02:50:01Z</dcterms:created>
  <dcterms:modified xsi:type="dcterms:W3CDTF">2025-04-11T19:47:55Z</dcterms:modified>
</cp:coreProperties>
</file>