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60" d="100"/>
          <a:sy n="60" d="100"/>
        </p:scale>
        <p:origin x="164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4819F61-5030-4560-A7FA-29DABB1FA995}"/>
    <pc:docChg chg="delSld">
      <pc:chgData name="Sarah Carter" userId="4b4e2a7e9c42e1b2" providerId="LiveId" clId="{84819F61-5030-4560-A7FA-29DABB1FA995}" dt="2025-05-05T14:09:30.495" v="0" actId="2696"/>
      <pc:docMkLst>
        <pc:docMk/>
      </pc:docMkLst>
      <pc:sldChg chg="del">
        <pc:chgData name="Sarah Carter" userId="4b4e2a7e9c42e1b2" providerId="LiveId" clId="{84819F61-5030-4560-A7FA-29DABB1FA995}" dt="2025-05-05T14:09:30.495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4122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721161"/>
              </p:ext>
            </p:extLst>
          </p:nvPr>
        </p:nvGraphicFramePr>
        <p:xfrm>
          <a:off x="349885" y="7413266"/>
          <a:ext cx="7040880" cy="1813560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96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T-Rex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Stegosaurus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Triceratops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6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Velociraptor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Brachiosaurus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Pterodactyl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6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Ankylosaurus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Allosaurus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Spinosaurus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6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Archaeopteryx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Iguanodon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Diplodocus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6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Carnivorous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Herbivorous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Jurassic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6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Cretaceous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Fossil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Paleontologist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67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Extinct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Claws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Egg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88600DCA-FE7D-D83E-FD3E-840C0AD8F1E8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Dinosaurs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AF3AA335-0EC3-F99C-424A-CB9878C4C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C3770E83-C3D0-C211-8AB9-00A702C90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437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Dinosaurs Word Search</dc:title>
  <dc:subject>PptxGenJS Presentation</dc:subject>
  <dc:creator>PptxGenJS</dc:creator>
  <cp:lastModifiedBy>Sarah Carter</cp:lastModifiedBy>
  <cp:revision>2</cp:revision>
  <dcterms:created xsi:type="dcterms:W3CDTF">2025-04-29T02:17:38Z</dcterms:created>
  <dcterms:modified xsi:type="dcterms:W3CDTF">2025-05-05T14:09:31Z</dcterms:modified>
</cp:coreProperties>
</file>