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87" dt="2025-01-11T00:28:48.3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latin typeface="Century Gothic" panose="020B0502020202020204" pitchFamily="34" charset="0"/>
              </a:rPr>
              <a:t>DIWALI TIC-TAC-TOE</a:t>
            </a:r>
          </a:p>
        </p:txBody>
      </p:sp>
      <p:pic>
        <p:nvPicPr>
          <p:cNvPr id="195" name="Picture Placeholder 194">
            <a:extLst>
              <a:ext uri="{FF2B5EF4-FFF2-40B4-BE49-F238E27FC236}">
                <a16:creationId xmlns:a16="http://schemas.microsoft.com/office/drawing/2014/main" id="{F359FC44-8545-BE6F-A74A-6FBA0C16F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1810" y="622618"/>
            <a:ext cx="1123086" cy="1126552"/>
          </a:xfrm>
        </p:spPr>
      </p:pic>
      <p:pic>
        <p:nvPicPr>
          <p:cNvPr id="197" name="Picture Placeholder 196">
            <a:extLst>
              <a:ext uri="{FF2B5EF4-FFF2-40B4-BE49-F238E27FC236}">
                <a16:creationId xmlns:a16="http://schemas.microsoft.com/office/drawing/2014/main" id="{4BD51E57-62B8-FFF3-D4E4-9691A77455B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99" name="Picture Placeholder 198">
            <a:extLst>
              <a:ext uri="{FF2B5EF4-FFF2-40B4-BE49-F238E27FC236}">
                <a16:creationId xmlns:a16="http://schemas.microsoft.com/office/drawing/2014/main" id="{173DEA57-4864-2C26-19BC-D5DA29613D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1810" y="2010437"/>
            <a:ext cx="1123086" cy="1126552"/>
          </a:xfrm>
        </p:spPr>
      </p:pic>
      <p:pic>
        <p:nvPicPr>
          <p:cNvPr id="201" name="Picture Placeholder 200">
            <a:extLst>
              <a:ext uri="{FF2B5EF4-FFF2-40B4-BE49-F238E27FC236}">
                <a16:creationId xmlns:a16="http://schemas.microsoft.com/office/drawing/2014/main" id="{6207264A-A64C-4FCC-B26C-10CD940EC1C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03" name="Picture Placeholder 202">
            <a:extLst>
              <a:ext uri="{FF2B5EF4-FFF2-40B4-BE49-F238E27FC236}">
                <a16:creationId xmlns:a16="http://schemas.microsoft.com/office/drawing/2014/main" id="{78FF8261-F2C8-F18F-C07D-5888DF279AE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1810" y="3375771"/>
            <a:ext cx="1123086" cy="1126552"/>
          </a:xfrm>
        </p:spPr>
      </p:pic>
      <p:pic>
        <p:nvPicPr>
          <p:cNvPr id="205" name="Picture Placeholder 204">
            <a:extLst>
              <a:ext uri="{FF2B5EF4-FFF2-40B4-BE49-F238E27FC236}">
                <a16:creationId xmlns:a16="http://schemas.microsoft.com/office/drawing/2014/main" id="{732D3040-E4A2-DACD-A05A-61D2CD170B5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07" name="Picture Placeholder 206">
            <a:extLst>
              <a:ext uri="{FF2B5EF4-FFF2-40B4-BE49-F238E27FC236}">
                <a16:creationId xmlns:a16="http://schemas.microsoft.com/office/drawing/2014/main" id="{9B1F58DE-5F74-0398-DD4F-1C148BAAD03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1810" y="4766026"/>
            <a:ext cx="1123086" cy="1126552"/>
          </a:xfrm>
        </p:spPr>
      </p:pic>
      <p:pic>
        <p:nvPicPr>
          <p:cNvPr id="209" name="Picture Placeholder 208">
            <a:extLst>
              <a:ext uri="{FF2B5EF4-FFF2-40B4-BE49-F238E27FC236}">
                <a16:creationId xmlns:a16="http://schemas.microsoft.com/office/drawing/2014/main" id="{0D9F30A7-DC81-527A-E846-029B73500FE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11" name="Picture Placeholder 210">
            <a:extLst>
              <a:ext uri="{FF2B5EF4-FFF2-40B4-BE49-F238E27FC236}">
                <a16:creationId xmlns:a16="http://schemas.microsoft.com/office/drawing/2014/main" id="{9D062274-0A5F-35A4-0931-C83422E4324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1810" y="6158168"/>
            <a:ext cx="1123086" cy="1126552"/>
          </a:xfrm>
        </p:spPr>
      </p:pic>
      <p:pic>
        <p:nvPicPr>
          <p:cNvPr id="213" name="Picture Placeholder 212">
            <a:extLst>
              <a:ext uri="{FF2B5EF4-FFF2-40B4-BE49-F238E27FC236}">
                <a16:creationId xmlns:a16="http://schemas.microsoft.com/office/drawing/2014/main" id="{BDCD35D9-9AF8-0F3E-C1CA-9EED6325003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2025-01-11T00:29:23Z</dcterms:modified>
</cp:coreProperties>
</file>