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2A3688C-E17F-4535-9B85-8E9E7C1FA865}" v="2" dt="2025-05-09T00:22:27.4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 varScale="1">
        <p:scale>
          <a:sx n="46" d="100"/>
          <a:sy n="46" d="100"/>
        </p:scale>
        <p:origin x="1932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32A3688C-E17F-4535-9B85-8E9E7C1FA865}"/>
    <pc:docChg chg="custSel modSld">
      <pc:chgData name="Sarah Carter" userId="4b4e2a7e9c42e1b2" providerId="LiveId" clId="{32A3688C-E17F-4535-9B85-8E9E7C1FA865}" dt="2025-05-09T00:22:27.493" v="12"/>
      <pc:docMkLst>
        <pc:docMk/>
      </pc:docMkLst>
      <pc:sldChg chg="addSp delSp modSp mod">
        <pc:chgData name="Sarah Carter" userId="4b4e2a7e9c42e1b2" providerId="LiveId" clId="{32A3688C-E17F-4535-9B85-8E9E7C1FA865}" dt="2025-05-09T00:22:27.493" v="12"/>
        <pc:sldMkLst>
          <pc:docMk/>
          <pc:sldMk cId="3727264860" sldId="256"/>
        </pc:sldMkLst>
        <pc:spChg chg="mod">
          <ac:chgData name="Sarah Carter" userId="4b4e2a7e9c42e1b2" providerId="LiveId" clId="{32A3688C-E17F-4535-9B85-8E9E7C1FA865}" dt="2025-05-09T00:21:47.147" v="4" actId="20577"/>
          <ac:spMkLst>
            <pc:docMk/>
            <pc:sldMk cId="3727264860" sldId="256"/>
            <ac:spMk id="6" creationId="{A44AC79E-5C2D-2191-1AEB-B96E7CD42E36}"/>
          </ac:spMkLst>
        </pc:spChg>
        <pc:picChg chg="del">
          <ac:chgData name="Sarah Carter" userId="4b4e2a7e9c42e1b2" providerId="LiveId" clId="{32A3688C-E17F-4535-9B85-8E9E7C1FA865}" dt="2025-05-09T00:21:49.405" v="5" actId="478"/>
          <ac:picMkLst>
            <pc:docMk/>
            <pc:sldMk cId="3727264860" sldId="256"/>
            <ac:picMk id="3" creationId="{66823ABB-B1ED-326E-0740-4D970C12B322}"/>
          </ac:picMkLst>
        </pc:picChg>
        <pc:picChg chg="add mod">
          <ac:chgData name="Sarah Carter" userId="4b4e2a7e9c42e1b2" providerId="LiveId" clId="{32A3688C-E17F-4535-9B85-8E9E7C1FA865}" dt="2025-05-09T00:22:27.493" v="12"/>
          <ac:picMkLst>
            <pc:docMk/>
            <pc:sldMk cId="3727264860" sldId="256"/>
            <ac:picMk id="4" creationId="{1C030BDE-78D7-44E2-E507-980D81C0FB21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302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908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714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692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798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820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353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135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559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657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065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968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344468" y="563870"/>
            <a:ext cx="5083464" cy="490712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3400" b="1" dirty="0">
                <a:latin typeface="Century Gothic" panose="020B0502020202020204" pitchFamily="34" charset="0"/>
              </a:rPr>
              <a:t>Donut</a:t>
            </a:r>
            <a:endParaRPr lang="en-US" sz="2473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2282994" y="1029926"/>
            <a:ext cx="3005532" cy="3776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54" b="1" dirty="0">
                <a:latin typeface="Century Gothic" panose="020B0502020202020204" pitchFamily="34" charset="0"/>
              </a:rPr>
              <a:t>NONOGRAM PUZZLE</a:t>
            </a:r>
            <a:endParaRPr lang="en-US" sz="1854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68A2AD-197C-3688-25F4-0048BB8E30FC}"/>
              </a:ext>
            </a:extLst>
          </p:cNvPr>
          <p:cNvSpPr txBox="1"/>
          <p:nvPr/>
        </p:nvSpPr>
        <p:spPr>
          <a:xfrm>
            <a:off x="1506695" y="9473017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52DBEB2-134A-507E-8CB3-90002761F4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3949" y="9486630"/>
            <a:ext cx="1505327" cy="19832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966205" y="4573175"/>
              <a:ext cx="278" cy="278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973155" y="4566225"/>
                <a:ext cx="13900" cy="13900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Graphic 3">
            <a:extLst>
              <a:ext uri="{FF2B5EF4-FFF2-40B4-BE49-F238E27FC236}">
                <a16:creationId xmlns:a16="http://schemas.microsoft.com/office/drawing/2014/main" id="{1C030BDE-78D7-44E2-E507-980D81C0FB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67955" y="2083405"/>
            <a:ext cx="6636490" cy="6288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664</TotalTime>
  <Words>13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22</cp:revision>
  <cp:lastPrinted>2025-02-11T02:02:44Z</cp:lastPrinted>
  <dcterms:created xsi:type="dcterms:W3CDTF">2025-01-28T14:01:50Z</dcterms:created>
  <dcterms:modified xsi:type="dcterms:W3CDTF">2025-05-09T00:22:29Z</dcterms:modified>
</cp:coreProperties>
</file>