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60" d="100"/>
          <a:sy n="60" d="100"/>
        </p:scale>
        <p:origin x="258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93FB278-3DE1-42A0-B298-53AF3D8A9267}"/>
    <pc:docChg chg="delSld">
      <pc:chgData name="Sarah Carter" userId="4b4e2a7e9c42e1b2" providerId="LiveId" clId="{593FB278-3DE1-42A0-B298-53AF3D8A9267}" dt="2025-01-28T15:11:04.998" v="0" actId="2696"/>
      <pc:docMkLst>
        <pc:docMk/>
      </pc:docMkLst>
      <pc:sldChg chg="del">
        <pc:chgData name="Sarah Carter" userId="4b4e2a7e9c42e1b2" providerId="LiveId" clId="{593FB278-3DE1-42A0-B298-53AF3D8A9267}" dt="2025-01-28T15:11:04.998" v="0" actId="2696"/>
        <pc:sldMkLst>
          <pc:docMk/>
          <pc:sldMk cId="3118314594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EF5FD78C-6B55-5B98-3BFD-FF71E8F56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6045" y="1708342"/>
            <a:ext cx="6680310" cy="74787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596900" y="455861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e Day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1941444" y="1058991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NONOGRAM PUZZLE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cp:lastPrinted>2025-01-28T14:02:39Z</cp:lastPrinted>
  <dcterms:created xsi:type="dcterms:W3CDTF">2025-01-28T14:01:50Z</dcterms:created>
  <dcterms:modified xsi:type="dcterms:W3CDTF">2025-01-28T15:11:06Z</dcterms:modified>
</cp:coreProperties>
</file>