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>
        <p:scale>
          <a:sx n="58" d="100"/>
          <a:sy n="58" d="100"/>
        </p:scale>
        <p:origin x="1712" y="-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F9DCA527-A489-4F94-8BC1-FBD338928073}"/>
    <pc:docChg chg="delSld">
      <pc:chgData name="Sarah Carter" userId="4b4e2a7e9c42e1b2" providerId="LiveId" clId="{F9DCA527-A489-4F94-8BC1-FBD338928073}" dt="2025-02-21T02:49:46.723" v="0" actId="2696"/>
      <pc:docMkLst>
        <pc:docMk/>
      </pc:docMkLst>
      <pc:sldChg chg="del">
        <pc:chgData name="Sarah Carter" userId="4b4e2a7e9c42e1b2" providerId="LiveId" clId="{F9DCA527-A489-4F94-8BC1-FBD338928073}" dt="2025-02-21T02:49:46.723" v="0" actId="2696"/>
        <pc:sldMkLst>
          <pc:docMk/>
          <pc:sldMk cId="1482286839" sldId="257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Earth Day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670793" y="963773"/>
            <a:ext cx="6430815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and mark “Earth Day”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" r="3"/>
          <a:stretch/>
        </p:blipFill>
        <p:spPr>
          <a:xfrm>
            <a:off x="596709" y="1383470"/>
            <a:ext cx="657862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A0E440-8EFB-19F2-26E4-C5E59577B7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" r="21"/>
          <a:stretch/>
        </p:blipFill>
        <p:spPr>
          <a:xfrm>
            <a:off x="3212269" y="4688089"/>
            <a:ext cx="1347504" cy="1348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697</TotalTime>
  <Words>29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28</cp:revision>
  <cp:lastPrinted>2025-02-11T02:02:44Z</cp:lastPrinted>
  <dcterms:created xsi:type="dcterms:W3CDTF">2025-01-28T14:01:50Z</dcterms:created>
  <dcterms:modified xsi:type="dcterms:W3CDTF">2025-02-21T02:49:47Z</dcterms:modified>
</cp:coreProperties>
</file>