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18" dt="2025-01-11T00:16:02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EARTH DAY TIC-TAC-TOE</a:t>
            </a:r>
          </a:p>
        </p:txBody>
      </p:sp>
      <p:pic>
        <p:nvPicPr>
          <p:cNvPr id="75" name="Picture Placeholder 74">
            <a:extLst>
              <a:ext uri="{FF2B5EF4-FFF2-40B4-BE49-F238E27FC236}">
                <a16:creationId xmlns:a16="http://schemas.microsoft.com/office/drawing/2014/main" id="{6E4C0FEB-E3DA-3096-FD24-83BCCCBFFC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3382" y="622618"/>
            <a:ext cx="1143343" cy="1146872"/>
          </a:xfrm>
        </p:spPr>
      </p:pic>
      <p:pic>
        <p:nvPicPr>
          <p:cNvPr id="77" name="Picture Placeholder 76">
            <a:extLst>
              <a:ext uri="{FF2B5EF4-FFF2-40B4-BE49-F238E27FC236}">
                <a16:creationId xmlns:a16="http://schemas.microsoft.com/office/drawing/2014/main" id="{962219E9-9C2E-C16D-5703-E027F3C2869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30300" y="622618"/>
            <a:ext cx="1143343" cy="1146872"/>
          </a:xfrm>
        </p:spPr>
      </p:pic>
      <p:pic>
        <p:nvPicPr>
          <p:cNvPr id="79" name="Picture Placeholder 78">
            <a:extLst>
              <a:ext uri="{FF2B5EF4-FFF2-40B4-BE49-F238E27FC236}">
                <a16:creationId xmlns:a16="http://schemas.microsoft.com/office/drawing/2014/main" id="{3F446F27-D71C-F48A-A370-99F7267CAD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3382" y="2010437"/>
            <a:ext cx="1143343" cy="1146872"/>
          </a:xfrm>
        </p:spPr>
      </p:pic>
      <p:pic>
        <p:nvPicPr>
          <p:cNvPr id="81" name="Picture Placeholder 80">
            <a:extLst>
              <a:ext uri="{FF2B5EF4-FFF2-40B4-BE49-F238E27FC236}">
                <a16:creationId xmlns:a16="http://schemas.microsoft.com/office/drawing/2014/main" id="{88246963-552A-960B-59B1-CC0AE4389DE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30300" y="2010437"/>
            <a:ext cx="1143343" cy="1146872"/>
          </a:xfrm>
        </p:spPr>
      </p:pic>
      <p:pic>
        <p:nvPicPr>
          <p:cNvPr id="83" name="Picture Placeholder 82">
            <a:extLst>
              <a:ext uri="{FF2B5EF4-FFF2-40B4-BE49-F238E27FC236}">
                <a16:creationId xmlns:a16="http://schemas.microsoft.com/office/drawing/2014/main" id="{204514B8-CE76-3493-0C19-7B4CF4C558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3382" y="3375771"/>
            <a:ext cx="1143343" cy="1146872"/>
          </a:xfrm>
        </p:spPr>
      </p:pic>
      <p:pic>
        <p:nvPicPr>
          <p:cNvPr id="85" name="Picture Placeholder 84">
            <a:extLst>
              <a:ext uri="{FF2B5EF4-FFF2-40B4-BE49-F238E27FC236}">
                <a16:creationId xmlns:a16="http://schemas.microsoft.com/office/drawing/2014/main" id="{00043119-1A5D-BF65-0BE4-6F6EB384212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30300" y="3375771"/>
            <a:ext cx="1143343" cy="1146872"/>
          </a:xfrm>
        </p:spPr>
      </p:pic>
      <p:pic>
        <p:nvPicPr>
          <p:cNvPr id="87" name="Picture Placeholder 86">
            <a:extLst>
              <a:ext uri="{FF2B5EF4-FFF2-40B4-BE49-F238E27FC236}">
                <a16:creationId xmlns:a16="http://schemas.microsoft.com/office/drawing/2014/main" id="{3FD82105-219E-FE93-5F76-3B4291C9DC1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3382" y="4766026"/>
            <a:ext cx="1143343" cy="1146872"/>
          </a:xfrm>
        </p:spPr>
      </p:pic>
      <p:pic>
        <p:nvPicPr>
          <p:cNvPr id="89" name="Picture Placeholder 88">
            <a:extLst>
              <a:ext uri="{FF2B5EF4-FFF2-40B4-BE49-F238E27FC236}">
                <a16:creationId xmlns:a16="http://schemas.microsoft.com/office/drawing/2014/main" id="{E3554E70-A509-498E-6E4D-A28B52CE32D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30300" y="4766026"/>
            <a:ext cx="1143343" cy="1146872"/>
          </a:xfrm>
        </p:spPr>
      </p:pic>
      <p:pic>
        <p:nvPicPr>
          <p:cNvPr id="91" name="Picture Placeholder 90">
            <a:extLst>
              <a:ext uri="{FF2B5EF4-FFF2-40B4-BE49-F238E27FC236}">
                <a16:creationId xmlns:a16="http://schemas.microsoft.com/office/drawing/2014/main" id="{C46E46CB-518D-89DC-DF80-8F6DA370DAC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803382" y="6158168"/>
            <a:ext cx="1143343" cy="1146872"/>
          </a:xfrm>
        </p:spPr>
      </p:pic>
      <p:pic>
        <p:nvPicPr>
          <p:cNvPr id="93" name="Picture Placeholder 92">
            <a:extLst>
              <a:ext uri="{FF2B5EF4-FFF2-40B4-BE49-F238E27FC236}">
                <a16:creationId xmlns:a16="http://schemas.microsoft.com/office/drawing/2014/main" id="{6514FD95-0400-0DC7-59F8-C4CE20CC047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30300" y="6158168"/>
            <a:ext cx="1143343" cy="1146872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2025-01-11T00:16:50Z</dcterms:modified>
</cp:coreProperties>
</file>