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8B65AC9-EC84-4266-BC1A-43C159F5BFA8}" v="952" dt="2025-02-14T03:51:51.66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 showGuides="1">
      <p:cViewPr>
        <p:scale>
          <a:sx n="58" d="100"/>
          <a:sy n="58" d="100"/>
        </p:scale>
        <p:origin x="1676" y="-57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18B65AC9-EC84-4266-BC1A-43C159F5BFA8}"/>
    <pc:docChg chg="custSel addSld delSld modSld">
      <pc:chgData name="Sarah Carter" userId="4b4e2a7e9c42e1b2" providerId="LiveId" clId="{18B65AC9-EC84-4266-BC1A-43C159F5BFA8}" dt="2025-02-14T03:51:51.660" v="2059"/>
      <pc:docMkLst>
        <pc:docMk/>
      </pc:docMkLst>
      <pc:sldChg chg="modSp del mod">
        <pc:chgData name="Sarah Carter" userId="4b4e2a7e9c42e1b2" providerId="LiveId" clId="{18B65AC9-EC84-4266-BC1A-43C159F5BFA8}" dt="2025-02-14T03:51:25.897" v="785" actId="2696"/>
        <pc:sldMkLst>
          <pc:docMk/>
          <pc:sldMk cId="157249142" sldId="260"/>
        </pc:sldMkLst>
        <pc:spChg chg="mod">
          <ac:chgData name="Sarah Carter" userId="4b4e2a7e9c42e1b2" providerId="LiveId" clId="{18B65AC9-EC84-4266-BC1A-43C159F5BFA8}" dt="2025-02-14T03:49:22.053" v="1" actId="20577"/>
          <ac:spMkLst>
            <pc:docMk/>
            <pc:sldMk cId="157249142" sldId="260"/>
            <ac:spMk id="21" creationId="{E507ACB0-4A70-0B6D-34E3-18C14393D53E}"/>
          </ac:spMkLst>
        </pc:spChg>
        <pc:spChg chg="mod">
          <ac:chgData name="Sarah Carter" userId="4b4e2a7e9c42e1b2" providerId="LiveId" clId="{18B65AC9-EC84-4266-BC1A-43C159F5BFA8}" dt="2025-02-14T03:49:26.953" v="8" actId="20577"/>
          <ac:spMkLst>
            <pc:docMk/>
            <pc:sldMk cId="157249142" sldId="260"/>
            <ac:spMk id="22" creationId="{303897FD-ACC5-68FD-982F-6CA74A715F66}"/>
          </ac:spMkLst>
        </pc:spChg>
      </pc:sldChg>
      <pc:sldChg chg="del">
        <pc:chgData name="Sarah Carter" userId="4b4e2a7e9c42e1b2" providerId="LiveId" clId="{18B65AC9-EC84-4266-BC1A-43C159F5BFA8}" dt="2025-02-14T03:49:19.353" v="0" actId="2696"/>
        <pc:sldMkLst>
          <pc:docMk/>
          <pc:sldMk cId="2564380044" sldId="261"/>
        </pc:sldMkLst>
      </pc:sldChg>
      <pc:sldChg chg="addSp delSp modSp add mod">
        <pc:chgData name="Sarah Carter" userId="4b4e2a7e9c42e1b2" providerId="LiveId" clId="{18B65AC9-EC84-4266-BC1A-43C159F5BFA8}" dt="2025-02-14T03:51:51.627" v="1939"/>
        <pc:sldMkLst>
          <pc:docMk/>
          <pc:sldMk cId="3006588833" sldId="261"/>
        </pc:sldMkLst>
        <pc:spChg chg="add mod topLvl">
          <ac:chgData name="Sarah Carter" userId="4b4e2a7e9c42e1b2" providerId="LiveId" clId="{18B65AC9-EC84-4266-BC1A-43C159F5BFA8}" dt="2025-02-14T03:51:50.778" v="1106" actId="948"/>
          <ac:spMkLst>
            <pc:docMk/>
            <pc:sldMk cId="3006588833" sldId="261"/>
            <ac:spMk id="4" creationId="{16751DDA-8C08-00E0-ED83-BCAEA82A3117}"/>
          </ac:spMkLst>
        </pc:spChg>
        <pc:spChg chg="add mod">
          <ac:chgData name="Sarah Carter" userId="4b4e2a7e9c42e1b2" providerId="LiveId" clId="{18B65AC9-EC84-4266-BC1A-43C159F5BFA8}" dt="2025-02-14T03:51:51.045" v="1346" actId="948"/>
          <ac:spMkLst>
            <pc:docMk/>
            <pc:sldMk cId="3006588833" sldId="261"/>
            <ac:spMk id="6" creationId="{FEC72C8C-6C9F-FE62-B5D9-4D9D9B0E9406}"/>
          </ac:spMkLst>
        </pc:spChg>
        <pc:spChg chg="add mod">
          <ac:chgData name="Sarah Carter" userId="4b4e2a7e9c42e1b2" providerId="LiveId" clId="{18B65AC9-EC84-4266-BC1A-43C159F5BFA8}" dt="2025-02-14T03:51:51.297" v="1586" actId="948"/>
          <ac:spMkLst>
            <pc:docMk/>
            <pc:sldMk cId="3006588833" sldId="261"/>
            <ac:spMk id="7" creationId="{3A36BBDC-D85C-4D39-41E7-C9110BFEA182}"/>
          </ac:spMkLst>
        </pc:spChg>
        <pc:spChg chg="add mod">
          <ac:chgData name="Sarah Carter" userId="4b4e2a7e9c42e1b2" providerId="LiveId" clId="{18B65AC9-EC84-4266-BC1A-43C159F5BFA8}" dt="2025-02-14T03:51:51.580" v="1826" actId="948"/>
          <ac:spMkLst>
            <pc:docMk/>
            <pc:sldMk cId="3006588833" sldId="261"/>
            <ac:spMk id="8" creationId="{CED8D2CF-70A3-E927-313F-DF7595A3E5AB}"/>
          </ac:spMkLst>
        </pc:spChg>
        <pc:grpChg chg="add del mod">
          <ac:chgData name="Sarah Carter" userId="4b4e2a7e9c42e1b2" providerId="LiveId" clId="{18B65AC9-EC84-4266-BC1A-43C159F5BFA8}" dt="2025-02-14T03:49:53.641" v="117"/>
          <ac:grpSpMkLst>
            <pc:docMk/>
            <pc:sldMk cId="3006588833" sldId="261"/>
            <ac:grpSpMk id="5" creationId="{2F98368E-7A8E-354F-E597-EBAD247694DC}"/>
          </ac:grpSpMkLst>
        </pc:grpChg>
        <pc:picChg chg="add mod topLvl">
          <ac:chgData name="Sarah Carter" userId="4b4e2a7e9c42e1b2" providerId="LiveId" clId="{18B65AC9-EC84-4266-BC1A-43C159F5BFA8}" dt="2025-02-14T03:51:50.683" v="971"/>
          <ac:picMkLst>
            <pc:docMk/>
            <pc:sldMk cId="3006588833" sldId="261"/>
            <ac:picMk id="3" creationId="{11D4D9DE-BAA4-059D-2088-6F1E0B2EDFDE}"/>
          </ac:picMkLst>
        </pc:picChg>
        <pc:picChg chg="add mod">
          <ac:chgData name="Sarah Carter" userId="4b4e2a7e9c42e1b2" providerId="LiveId" clId="{18B65AC9-EC84-4266-BC1A-43C159F5BFA8}" dt="2025-02-14T03:51:51.627" v="1939"/>
          <ac:picMkLst>
            <pc:docMk/>
            <pc:sldMk cId="3006588833" sldId="261"/>
            <ac:picMk id="9" creationId="{C43DD377-9106-19E8-6C61-074D0688FF19}"/>
          </ac:picMkLst>
        </pc:picChg>
      </pc:sldChg>
      <pc:sldChg chg="addSp delSp modSp add mod">
        <pc:chgData name="Sarah Carter" userId="4b4e2a7e9c42e1b2" providerId="LiveId" clId="{18B65AC9-EC84-4266-BC1A-43C159F5BFA8}" dt="2025-02-14T03:51:51.627" v="1947"/>
        <pc:sldMkLst>
          <pc:docMk/>
          <pc:sldMk cId="717387128" sldId="262"/>
        </pc:sldMkLst>
        <pc:spChg chg="add mod topLvl">
          <ac:chgData name="Sarah Carter" userId="4b4e2a7e9c42e1b2" providerId="LiveId" clId="{18B65AC9-EC84-4266-BC1A-43C159F5BFA8}" dt="2025-02-14T03:51:50.809" v="1121" actId="948"/>
          <ac:spMkLst>
            <pc:docMk/>
            <pc:sldMk cId="717387128" sldId="262"/>
            <ac:spMk id="4" creationId="{7F1001B6-CDDF-8014-6B3B-72BC0ABDDB13}"/>
          </ac:spMkLst>
        </pc:spChg>
        <pc:spChg chg="add mod">
          <ac:chgData name="Sarah Carter" userId="4b4e2a7e9c42e1b2" providerId="LiveId" clId="{18B65AC9-EC84-4266-BC1A-43C159F5BFA8}" dt="2025-02-14T03:51:51.061" v="1361" actId="948"/>
          <ac:spMkLst>
            <pc:docMk/>
            <pc:sldMk cId="717387128" sldId="262"/>
            <ac:spMk id="6" creationId="{933D5308-EB4E-9E49-7F57-4FEB433A9203}"/>
          </ac:spMkLst>
        </pc:spChg>
        <pc:spChg chg="add mod">
          <ac:chgData name="Sarah Carter" userId="4b4e2a7e9c42e1b2" providerId="LiveId" clId="{18B65AC9-EC84-4266-BC1A-43C159F5BFA8}" dt="2025-02-14T03:51:51.328" v="1601" actId="948"/>
          <ac:spMkLst>
            <pc:docMk/>
            <pc:sldMk cId="717387128" sldId="262"/>
            <ac:spMk id="7" creationId="{27111E69-0872-07CB-B1C1-99893A0F4EAD}"/>
          </ac:spMkLst>
        </pc:spChg>
        <pc:spChg chg="add mod">
          <ac:chgData name="Sarah Carter" userId="4b4e2a7e9c42e1b2" providerId="LiveId" clId="{18B65AC9-EC84-4266-BC1A-43C159F5BFA8}" dt="2025-02-14T03:51:51.580" v="1841" actId="948"/>
          <ac:spMkLst>
            <pc:docMk/>
            <pc:sldMk cId="717387128" sldId="262"/>
            <ac:spMk id="8" creationId="{883C36D5-4DDD-23FA-1C48-1F1A77556091}"/>
          </ac:spMkLst>
        </pc:spChg>
        <pc:grpChg chg="add del mod">
          <ac:chgData name="Sarah Carter" userId="4b4e2a7e9c42e1b2" providerId="LiveId" clId="{18B65AC9-EC84-4266-BC1A-43C159F5BFA8}" dt="2025-02-14T03:49:53.641" v="118"/>
          <ac:grpSpMkLst>
            <pc:docMk/>
            <pc:sldMk cId="717387128" sldId="262"/>
            <ac:grpSpMk id="5" creationId="{B3ABA44D-5D12-2AED-2F97-BEA6E32BE6BB}"/>
          </ac:grpSpMkLst>
        </pc:grpChg>
        <pc:picChg chg="add mod topLvl">
          <ac:chgData name="Sarah Carter" userId="4b4e2a7e9c42e1b2" providerId="LiveId" clId="{18B65AC9-EC84-4266-BC1A-43C159F5BFA8}" dt="2025-02-14T03:51:50.683" v="979"/>
          <ac:picMkLst>
            <pc:docMk/>
            <pc:sldMk cId="717387128" sldId="262"/>
            <ac:picMk id="3" creationId="{E40D5BFD-6619-D5F6-6392-FEEBCBF03195}"/>
          </ac:picMkLst>
        </pc:picChg>
        <pc:picChg chg="add mod">
          <ac:chgData name="Sarah Carter" userId="4b4e2a7e9c42e1b2" providerId="LiveId" clId="{18B65AC9-EC84-4266-BC1A-43C159F5BFA8}" dt="2025-02-14T03:51:51.627" v="1947"/>
          <ac:picMkLst>
            <pc:docMk/>
            <pc:sldMk cId="717387128" sldId="262"/>
            <ac:picMk id="9" creationId="{99CB9F7B-F71D-6880-3B01-C43D815FD499}"/>
          </ac:picMkLst>
        </pc:picChg>
      </pc:sldChg>
      <pc:sldChg chg="del">
        <pc:chgData name="Sarah Carter" userId="4b4e2a7e9c42e1b2" providerId="LiveId" clId="{18B65AC9-EC84-4266-BC1A-43C159F5BFA8}" dt="2025-02-14T03:49:19.353" v="0" actId="2696"/>
        <pc:sldMkLst>
          <pc:docMk/>
          <pc:sldMk cId="906214582" sldId="262"/>
        </pc:sldMkLst>
      </pc:sldChg>
      <pc:sldChg chg="addSp delSp modSp add mod">
        <pc:chgData name="Sarah Carter" userId="4b4e2a7e9c42e1b2" providerId="LiveId" clId="{18B65AC9-EC84-4266-BC1A-43C159F5BFA8}" dt="2025-02-14T03:51:51.627" v="1955"/>
        <pc:sldMkLst>
          <pc:docMk/>
          <pc:sldMk cId="2103751823" sldId="263"/>
        </pc:sldMkLst>
        <pc:spChg chg="add mod topLvl">
          <ac:chgData name="Sarah Carter" userId="4b4e2a7e9c42e1b2" providerId="LiveId" clId="{18B65AC9-EC84-4266-BC1A-43C159F5BFA8}" dt="2025-02-14T03:51:50.835" v="1136" actId="948"/>
          <ac:spMkLst>
            <pc:docMk/>
            <pc:sldMk cId="2103751823" sldId="263"/>
            <ac:spMk id="4" creationId="{556EB211-38F7-2740-7E07-20B065138BBD}"/>
          </ac:spMkLst>
        </pc:spChg>
        <pc:spChg chg="add mod">
          <ac:chgData name="Sarah Carter" userId="4b4e2a7e9c42e1b2" providerId="LiveId" clId="{18B65AC9-EC84-4266-BC1A-43C159F5BFA8}" dt="2025-02-14T03:51:51.077" v="1376" actId="948"/>
          <ac:spMkLst>
            <pc:docMk/>
            <pc:sldMk cId="2103751823" sldId="263"/>
            <ac:spMk id="6" creationId="{FFA5D9C2-03C7-8BAD-50B9-DB3F158FB8D0}"/>
          </ac:spMkLst>
        </pc:spChg>
        <pc:spChg chg="add mod">
          <ac:chgData name="Sarah Carter" userId="4b4e2a7e9c42e1b2" providerId="LiveId" clId="{18B65AC9-EC84-4266-BC1A-43C159F5BFA8}" dt="2025-02-14T03:51:51.344" v="1616" actId="948"/>
          <ac:spMkLst>
            <pc:docMk/>
            <pc:sldMk cId="2103751823" sldId="263"/>
            <ac:spMk id="7" creationId="{E98CEFAC-7D81-C78D-AC0E-BC8923B417F4}"/>
          </ac:spMkLst>
        </pc:spChg>
        <pc:spChg chg="add mod">
          <ac:chgData name="Sarah Carter" userId="4b4e2a7e9c42e1b2" providerId="LiveId" clId="{18B65AC9-EC84-4266-BC1A-43C159F5BFA8}" dt="2025-02-14T03:51:51.596" v="1856" actId="948"/>
          <ac:spMkLst>
            <pc:docMk/>
            <pc:sldMk cId="2103751823" sldId="263"/>
            <ac:spMk id="8" creationId="{6A7CB1C0-5161-12B5-E61C-CE5C00165460}"/>
          </ac:spMkLst>
        </pc:spChg>
        <pc:grpChg chg="add del mod">
          <ac:chgData name="Sarah Carter" userId="4b4e2a7e9c42e1b2" providerId="LiveId" clId="{18B65AC9-EC84-4266-BC1A-43C159F5BFA8}" dt="2025-02-14T03:49:53.641" v="119"/>
          <ac:grpSpMkLst>
            <pc:docMk/>
            <pc:sldMk cId="2103751823" sldId="263"/>
            <ac:grpSpMk id="5" creationId="{5F6FCBF1-E13B-1C56-49DA-CB740A97B3E3}"/>
          </ac:grpSpMkLst>
        </pc:grpChg>
        <pc:picChg chg="add mod topLvl">
          <ac:chgData name="Sarah Carter" userId="4b4e2a7e9c42e1b2" providerId="LiveId" clId="{18B65AC9-EC84-4266-BC1A-43C159F5BFA8}" dt="2025-02-14T03:51:50.699" v="987"/>
          <ac:picMkLst>
            <pc:docMk/>
            <pc:sldMk cId="2103751823" sldId="263"/>
            <ac:picMk id="3" creationId="{35732ED8-14C3-1DC4-5027-44C74BE2BD37}"/>
          </ac:picMkLst>
        </pc:picChg>
        <pc:picChg chg="add mod">
          <ac:chgData name="Sarah Carter" userId="4b4e2a7e9c42e1b2" providerId="LiveId" clId="{18B65AC9-EC84-4266-BC1A-43C159F5BFA8}" dt="2025-02-14T03:51:51.627" v="1955"/>
          <ac:picMkLst>
            <pc:docMk/>
            <pc:sldMk cId="2103751823" sldId="263"/>
            <ac:picMk id="9" creationId="{D042C861-CB6F-319D-535E-3D06355E7793}"/>
          </ac:picMkLst>
        </pc:picChg>
      </pc:sldChg>
      <pc:sldChg chg="del">
        <pc:chgData name="Sarah Carter" userId="4b4e2a7e9c42e1b2" providerId="LiveId" clId="{18B65AC9-EC84-4266-BC1A-43C159F5BFA8}" dt="2025-02-14T03:49:19.353" v="0" actId="2696"/>
        <pc:sldMkLst>
          <pc:docMk/>
          <pc:sldMk cId="3764006422" sldId="263"/>
        </pc:sldMkLst>
      </pc:sldChg>
      <pc:sldChg chg="addSp delSp modSp add mod">
        <pc:chgData name="Sarah Carter" userId="4b4e2a7e9c42e1b2" providerId="LiveId" clId="{18B65AC9-EC84-4266-BC1A-43C159F5BFA8}" dt="2025-02-14T03:51:51.627" v="1963"/>
        <pc:sldMkLst>
          <pc:docMk/>
          <pc:sldMk cId="998249699" sldId="264"/>
        </pc:sldMkLst>
        <pc:spChg chg="add mod topLvl">
          <ac:chgData name="Sarah Carter" userId="4b4e2a7e9c42e1b2" providerId="LiveId" clId="{18B65AC9-EC84-4266-BC1A-43C159F5BFA8}" dt="2025-02-14T03:51:50.841" v="1151" actId="948"/>
          <ac:spMkLst>
            <pc:docMk/>
            <pc:sldMk cId="998249699" sldId="264"/>
            <ac:spMk id="4" creationId="{D51F2940-7BBA-F821-D1AE-470A33DDCDB5}"/>
          </ac:spMkLst>
        </pc:spChg>
        <pc:spChg chg="add mod">
          <ac:chgData name="Sarah Carter" userId="4b4e2a7e9c42e1b2" providerId="LiveId" clId="{18B65AC9-EC84-4266-BC1A-43C159F5BFA8}" dt="2025-02-14T03:51:51.092" v="1391" actId="948"/>
          <ac:spMkLst>
            <pc:docMk/>
            <pc:sldMk cId="998249699" sldId="264"/>
            <ac:spMk id="6" creationId="{C26843FC-BE5B-F1F1-48FB-81A1930BDD2B}"/>
          </ac:spMkLst>
        </pc:spChg>
        <pc:spChg chg="add mod">
          <ac:chgData name="Sarah Carter" userId="4b4e2a7e9c42e1b2" providerId="LiveId" clId="{18B65AC9-EC84-4266-BC1A-43C159F5BFA8}" dt="2025-02-14T03:51:51.375" v="1631" actId="948"/>
          <ac:spMkLst>
            <pc:docMk/>
            <pc:sldMk cId="998249699" sldId="264"/>
            <ac:spMk id="7" creationId="{BA0039CD-F04C-53F6-3AE7-81AF00577FA9}"/>
          </ac:spMkLst>
        </pc:spChg>
        <pc:spChg chg="add mod">
          <ac:chgData name="Sarah Carter" userId="4b4e2a7e9c42e1b2" providerId="LiveId" clId="{18B65AC9-EC84-4266-BC1A-43C159F5BFA8}" dt="2025-02-14T03:51:51.596" v="1871" actId="948"/>
          <ac:spMkLst>
            <pc:docMk/>
            <pc:sldMk cId="998249699" sldId="264"/>
            <ac:spMk id="8" creationId="{C0CBE409-EAC3-B0C3-C1F3-1833D6F002AE}"/>
          </ac:spMkLst>
        </pc:spChg>
        <pc:grpChg chg="add del mod">
          <ac:chgData name="Sarah Carter" userId="4b4e2a7e9c42e1b2" providerId="LiveId" clId="{18B65AC9-EC84-4266-BC1A-43C159F5BFA8}" dt="2025-02-14T03:49:53.641" v="120"/>
          <ac:grpSpMkLst>
            <pc:docMk/>
            <pc:sldMk cId="998249699" sldId="264"/>
            <ac:grpSpMk id="5" creationId="{1712BBA7-F50C-60E9-CC22-D2D40E104337}"/>
          </ac:grpSpMkLst>
        </pc:grpChg>
        <pc:picChg chg="add mod topLvl">
          <ac:chgData name="Sarah Carter" userId="4b4e2a7e9c42e1b2" providerId="LiveId" clId="{18B65AC9-EC84-4266-BC1A-43C159F5BFA8}" dt="2025-02-14T03:51:50.699" v="995"/>
          <ac:picMkLst>
            <pc:docMk/>
            <pc:sldMk cId="998249699" sldId="264"/>
            <ac:picMk id="3" creationId="{FA6A4E51-DAB1-87AC-FFF2-BE2AB2011FA6}"/>
          </ac:picMkLst>
        </pc:picChg>
        <pc:picChg chg="add mod">
          <ac:chgData name="Sarah Carter" userId="4b4e2a7e9c42e1b2" providerId="LiveId" clId="{18B65AC9-EC84-4266-BC1A-43C159F5BFA8}" dt="2025-02-14T03:51:51.627" v="1963"/>
          <ac:picMkLst>
            <pc:docMk/>
            <pc:sldMk cId="998249699" sldId="264"/>
            <ac:picMk id="9" creationId="{EC199FE2-E2A8-5386-120A-DF15F6D7EB0C}"/>
          </ac:picMkLst>
        </pc:picChg>
      </pc:sldChg>
      <pc:sldChg chg="addSp delSp modSp add mod">
        <pc:chgData name="Sarah Carter" userId="4b4e2a7e9c42e1b2" providerId="LiveId" clId="{18B65AC9-EC84-4266-BC1A-43C159F5BFA8}" dt="2025-02-14T03:51:51.627" v="1971"/>
        <pc:sldMkLst>
          <pc:docMk/>
          <pc:sldMk cId="3916097321" sldId="265"/>
        </pc:sldMkLst>
        <pc:spChg chg="add mod topLvl">
          <ac:chgData name="Sarah Carter" userId="4b4e2a7e9c42e1b2" providerId="LiveId" clId="{18B65AC9-EC84-4266-BC1A-43C159F5BFA8}" dt="2025-02-14T03:51:50.857" v="1166" actId="948"/>
          <ac:spMkLst>
            <pc:docMk/>
            <pc:sldMk cId="3916097321" sldId="265"/>
            <ac:spMk id="4" creationId="{96D9EDB2-2DC1-1252-7826-169F211D3B24}"/>
          </ac:spMkLst>
        </pc:spChg>
        <pc:spChg chg="add mod">
          <ac:chgData name="Sarah Carter" userId="4b4e2a7e9c42e1b2" providerId="LiveId" clId="{18B65AC9-EC84-4266-BC1A-43C159F5BFA8}" dt="2025-02-14T03:51:51.108" v="1406" actId="948"/>
          <ac:spMkLst>
            <pc:docMk/>
            <pc:sldMk cId="3916097321" sldId="265"/>
            <ac:spMk id="6" creationId="{5C3B8AE2-5CCC-DC1A-174F-B72DC21C0933}"/>
          </ac:spMkLst>
        </pc:spChg>
        <pc:spChg chg="add mod">
          <ac:chgData name="Sarah Carter" userId="4b4e2a7e9c42e1b2" providerId="LiveId" clId="{18B65AC9-EC84-4266-BC1A-43C159F5BFA8}" dt="2025-02-14T03:51:51.391" v="1646" actId="948"/>
          <ac:spMkLst>
            <pc:docMk/>
            <pc:sldMk cId="3916097321" sldId="265"/>
            <ac:spMk id="7" creationId="{15FC43B0-81F2-E31A-5DDB-70075DD2CE55}"/>
          </ac:spMkLst>
        </pc:spChg>
        <pc:spChg chg="add mod">
          <ac:chgData name="Sarah Carter" userId="4b4e2a7e9c42e1b2" providerId="LiveId" clId="{18B65AC9-EC84-4266-BC1A-43C159F5BFA8}" dt="2025-02-14T03:51:51.596" v="1886" actId="948"/>
          <ac:spMkLst>
            <pc:docMk/>
            <pc:sldMk cId="3916097321" sldId="265"/>
            <ac:spMk id="8" creationId="{1F4B5CDF-4152-60AF-5306-F196C63637CE}"/>
          </ac:spMkLst>
        </pc:spChg>
        <pc:grpChg chg="add del mod">
          <ac:chgData name="Sarah Carter" userId="4b4e2a7e9c42e1b2" providerId="LiveId" clId="{18B65AC9-EC84-4266-BC1A-43C159F5BFA8}" dt="2025-02-14T03:50:04.742" v="241"/>
          <ac:grpSpMkLst>
            <pc:docMk/>
            <pc:sldMk cId="3916097321" sldId="265"/>
            <ac:grpSpMk id="5" creationId="{E9428D9F-106E-E19F-EBD7-D04CE861093B}"/>
          </ac:grpSpMkLst>
        </pc:grpChg>
        <pc:picChg chg="add mod topLvl">
          <ac:chgData name="Sarah Carter" userId="4b4e2a7e9c42e1b2" providerId="LiveId" clId="{18B65AC9-EC84-4266-BC1A-43C159F5BFA8}" dt="2025-02-14T03:51:50.699" v="1003"/>
          <ac:picMkLst>
            <pc:docMk/>
            <pc:sldMk cId="3916097321" sldId="265"/>
            <ac:picMk id="3" creationId="{5FED0D24-BDCE-10E4-0725-A7D310D82B4B}"/>
          </ac:picMkLst>
        </pc:picChg>
        <pc:picChg chg="add mod">
          <ac:chgData name="Sarah Carter" userId="4b4e2a7e9c42e1b2" providerId="LiveId" clId="{18B65AC9-EC84-4266-BC1A-43C159F5BFA8}" dt="2025-02-14T03:51:51.627" v="1971"/>
          <ac:picMkLst>
            <pc:docMk/>
            <pc:sldMk cId="3916097321" sldId="265"/>
            <ac:picMk id="9" creationId="{A3193618-03D3-8EA1-EE6E-BB0882FC4797}"/>
          </ac:picMkLst>
        </pc:picChg>
      </pc:sldChg>
      <pc:sldChg chg="addSp delSp modSp add mod">
        <pc:chgData name="Sarah Carter" userId="4b4e2a7e9c42e1b2" providerId="LiveId" clId="{18B65AC9-EC84-4266-BC1A-43C159F5BFA8}" dt="2025-02-14T03:51:51.627" v="1979"/>
        <pc:sldMkLst>
          <pc:docMk/>
          <pc:sldMk cId="4204915143" sldId="266"/>
        </pc:sldMkLst>
        <pc:spChg chg="add mod topLvl">
          <ac:chgData name="Sarah Carter" userId="4b4e2a7e9c42e1b2" providerId="LiveId" clId="{18B65AC9-EC84-4266-BC1A-43C159F5BFA8}" dt="2025-02-14T03:51:50.872" v="1181" actId="948"/>
          <ac:spMkLst>
            <pc:docMk/>
            <pc:sldMk cId="4204915143" sldId="266"/>
            <ac:spMk id="4" creationId="{10CB1A38-44B8-334C-9C71-B6C8A76B44D4}"/>
          </ac:spMkLst>
        </pc:spChg>
        <pc:spChg chg="add mod">
          <ac:chgData name="Sarah Carter" userId="4b4e2a7e9c42e1b2" providerId="LiveId" clId="{18B65AC9-EC84-4266-BC1A-43C159F5BFA8}" dt="2025-02-14T03:51:51.124" v="1421" actId="948"/>
          <ac:spMkLst>
            <pc:docMk/>
            <pc:sldMk cId="4204915143" sldId="266"/>
            <ac:spMk id="6" creationId="{BE52F000-1639-6A43-2D7D-755B8B276FEC}"/>
          </ac:spMkLst>
        </pc:spChg>
        <pc:spChg chg="add mod">
          <ac:chgData name="Sarah Carter" userId="4b4e2a7e9c42e1b2" providerId="LiveId" clId="{18B65AC9-EC84-4266-BC1A-43C159F5BFA8}" dt="2025-02-14T03:51:51.425" v="1661" actId="948"/>
          <ac:spMkLst>
            <pc:docMk/>
            <pc:sldMk cId="4204915143" sldId="266"/>
            <ac:spMk id="7" creationId="{AE301F55-0937-5EC1-CA4F-C737AD3A3741}"/>
          </ac:spMkLst>
        </pc:spChg>
        <pc:spChg chg="add mod">
          <ac:chgData name="Sarah Carter" userId="4b4e2a7e9c42e1b2" providerId="LiveId" clId="{18B65AC9-EC84-4266-BC1A-43C159F5BFA8}" dt="2025-02-14T03:51:51.611" v="1901" actId="948"/>
          <ac:spMkLst>
            <pc:docMk/>
            <pc:sldMk cId="4204915143" sldId="266"/>
            <ac:spMk id="8" creationId="{993DFDE0-8126-C465-2E26-0D3D03BE97A3}"/>
          </ac:spMkLst>
        </pc:spChg>
        <pc:grpChg chg="add del mod">
          <ac:chgData name="Sarah Carter" userId="4b4e2a7e9c42e1b2" providerId="LiveId" clId="{18B65AC9-EC84-4266-BC1A-43C159F5BFA8}" dt="2025-02-14T03:50:04.742" v="242"/>
          <ac:grpSpMkLst>
            <pc:docMk/>
            <pc:sldMk cId="4204915143" sldId="266"/>
            <ac:grpSpMk id="5" creationId="{55E7AFF3-EF48-6D06-408B-A2B4A5AAE390}"/>
          </ac:grpSpMkLst>
        </pc:grpChg>
        <pc:picChg chg="add mod topLvl">
          <ac:chgData name="Sarah Carter" userId="4b4e2a7e9c42e1b2" providerId="LiveId" clId="{18B65AC9-EC84-4266-BC1A-43C159F5BFA8}" dt="2025-02-14T03:51:50.714" v="1011"/>
          <ac:picMkLst>
            <pc:docMk/>
            <pc:sldMk cId="4204915143" sldId="266"/>
            <ac:picMk id="3" creationId="{70204BAF-3866-F47B-8335-34A29095E606}"/>
          </ac:picMkLst>
        </pc:picChg>
        <pc:picChg chg="add mod">
          <ac:chgData name="Sarah Carter" userId="4b4e2a7e9c42e1b2" providerId="LiveId" clId="{18B65AC9-EC84-4266-BC1A-43C159F5BFA8}" dt="2025-02-14T03:51:51.627" v="1979"/>
          <ac:picMkLst>
            <pc:docMk/>
            <pc:sldMk cId="4204915143" sldId="266"/>
            <ac:picMk id="9" creationId="{B7B8EBAA-9D99-74AC-83AD-4AD1B9C37B73}"/>
          </ac:picMkLst>
        </pc:picChg>
      </pc:sldChg>
      <pc:sldChg chg="addSp delSp modSp add mod">
        <pc:chgData name="Sarah Carter" userId="4b4e2a7e9c42e1b2" providerId="LiveId" clId="{18B65AC9-EC84-4266-BC1A-43C159F5BFA8}" dt="2025-02-14T03:51:51.643" v="1987"/>
        <pc:sldMkLst>
          <pc:docMk/>
          <pc:sldMk cId="3955612379" sldId="267"/>
        </pc:sldMkLst>
        <pc:spChg chg="add mod topLvl">
          <ac:chgData name="Sarah Carter" userId="4b4e2a7e9c42e1b2" providerId="LiveId" clId="{18B65AC9-EC84-4266-BC1A-43C159F5BFA8}" dt="2025-02-14T03:51:50.888" v="1196" actId="948"/>
          <ac:spMkLst>
            <pc:docMk/>
            <pc:sldMk cId="3955612379" sldId="267"/>
            <ac:spMk id="4" creationId="{2A285AD0-BA92-79B8-1F39-E7B01D31B7CB}"/>
          </ac:spMkLst>
        </pc:spChg>
        <pc:spChg chg="add mod">
          <ac:chgData name="Sarah Carter" userId="4b4e2a7e9c42e1b2" providerId="LiveId" clId="{18B65AC9-EC84-4266-BC1A-43C159F5BFA8}" dt="2025-02-14T03:51:51.140" v="1436" actId="948"/>
          <ac:spMkLst>
            <pc:docMk/>
            <pc:sldMk cId="3955612379" sldId="267"/>
            <ac:spMk id="6" creationId="{A540CAB3-3A0C-AFC4-E316-08D2781EB688}"/>
          </ac:spMkLst>
        </pc:spChg>
        <pc:spChg chg="add mod">
          <ac:chgData name="Sarah Carter" userId="4b4e2a7e9c42e1b2" providerId="LiveId" clId="{18B65AC9-EC84-4266-BC1A-43C159F5BFA8}" dt="2025-02-14T03:51:51.454" v="1676" actId="948"/>
          <ac:spMkLst>
            <pc:docMk/>
            <pc:sldMk cId="3955612379" sldId="267"/>
            <ac:spMk id="7" creationId="{7B3EB136-2D26-67FF-378A-F1C9BB23CB8F}"/>
          </ac:spMkLst>
        </pc:spChg>
        <pc:spChg chg="add mod">
          <ac:chgData name="Sarah Carter" userId="4b4e2a7e9c42e1b2" providerId="LiveId" clId="{18B65AC9-EC84-4266-BC1A-43C159F5BFA8}" dt="2025-02-14T03:51:51.622" v="1916" actId="948"/>
          <ac:spMkLst>
            <pc:docMk/>
            <pc:sldMk cId="3955612379" sldId="267"/>
            <ac:spMk id="8" creationId="{83BD4745-3991-BD4E-B2D3-7818CBE26F03}"/>
          </ac:spMkLst>
        </pc:spChg>
        <pc:grpChg chg="add del mod">
          <ac:chgData name="Sarah Carter" userId="4b4e2a7e9c42e1b2" providerId="LiveId" clId="{18B65AC9-EC84-4266-BC1A-43C159F5BFA8}" dt="2025-02-14T03:50:04.742" v="243"/>
          <ac:grpSpMkLst>
            <pc:docMk/>
            <pc:sldMk cId="3955612379" sldId="267"/>
            <ac:grpSpMk id="5" creationId="{77C36F44-08E4-00FF-E970-81C4B1D2A3B3}"/>
          </ac:grpSpMkLst>
        </pc:grpChg>
        <pc:picChg chg="add mod topLvl">
          <ac:chgData name="Sarah Carter" userId="4b4e2a7e9c42e1b2" providerId="LiveId" clId="{18B65AC9-EC84-4266-BC1A-43C159F5BFA8}" dt="2025-02-14T03:51:50.721" v="1019"/>
          <ac:picMkLst>
            <pc:docMk/>
            <pc:sldMk cId="3955612379" sldId="267"/>
            <ac:picMk id="3" creationId="{19D50EA3-5375-E69B-082D-2BA6D6FCB296}"/>
          </ac:picMkLst>
        </pc:picChg>
        <pc:picChg chg="add mod">
          <ac:chgData name="Sarah Carter" userId="4b4e2a7e9c42e1b2" providerId="LiveId" clId="{18B65AC9-EC84-4266-BC1A-43C159F5BFA8}" dt="2025-02-14T03:51:51.643" v="1987"/>
          <ac:picMkLst>
            <pc:docMk/>
            <pc:sldMk cId="3955612379" sldId="267"/>
            <ac:picMk id="9" creationId="{4B572E0E-6D68-DD53-A340-F20288EEC571}"/>
          </ac:picMkLst>
        </pc:picChg>
      </pc:sldChg>
      <pc:sldChg chg="addSp delSp modSp add mod">
        <pc:chgData name="Sarah Carter" userId="4b4e2a7e9c42e1b2" providerId="LiveId" clId="{18B65AC9-EC84-4266-BC1A-43C159F5BFA8}" dt="2025-02-14T03:51:51.643" v="1995"/>
        <pc:sldMkLst>
          <pc:docMk/>
          <pc:sldMk cId="1348946914" sldId="268"/>
        </pc:sldMkLst>
        <pc:spChg chg="add mod topLvl">
          <ac:chgData name="Sarah Carter" userId="4b4e2a7e9c42e1b2" providerId="LiveId" clId="{18B65AC9-EC84-4266-BC1A-43C159F5BFA8}" dt="2025-02-14T03:51:50.903" v="1211" actId="948"/>
          <ac:spMkLst>
            <pc:docMk/>
            <pc:sldMk cId="1348946914" sldId="268"/>
            <ac:spMk id="4" creationId="{5E0D42CE-CB69-BE46-68DA-68EA73A0AA20}"/>
          </ac:spMkLst>
        </pc:spChg>
        <pc:spChg chg="add mod">
          <ac:chgData name="Sarah Carter" userId="4b4e2a7e9c42e1b2" providerId="LiveId" clId="{18B65AC9-EC84-4266-BC1A-43C159F5BFA8}" dt="2025-02-14T03:51:51.162" v="1451" actId="948"/>
          <ac:spMkLst>
            <pc:docMk/>
            <pc:sldMk cId="1348946914" sldId="268"/>
            <ac:spMk id="6" creationId="{3F9C64BC-578C-2690-EE93-4449FB6101BF}"/>
          </ac:spMkLst>
        </pc:spChg>
        <pc:spChg chg="add mod">
          <ac:chgData name="Sarah Carter" userId="4b4e2a7e9c42e1b2" providerId="LiveId" clId="{18B65AC9-EC84-4266-BC1A-43C159F5BFA8}" dt="2025-02-14T03:51:51.469" v="1691" actId="948"/>
          <ac:spMkLst>
            <pc:docMk/>
            <pc:sldMk cId="1348946914" sldId="268"/>
            <ac:spMk id="7" creationId="{00D700E4-9C43-CD4F-7F90-53742DA210C1}"/>
          </ac:spMkLst>
        </pc:spChg>
        <pc:spChg chg="add mod">
          <ac:chgData name="Sarah Carter" userId="4b4e2a7e9c42e1b2" providerId="LiveId" clId="{18B65AC9-EC84-4266-BC1A-43C159F5BFA8}" dt="2025-02-14T03:51:51.627" v="1931" actId="948"/>
          <ac:spMkLst>
            <pc:docMk/>
            <pc:sldMk cId="1348946914" sldId="268"/>
            <ac:spMk id="8" creationId="{91EC5A16-8296-704B-E7EC-9308E0C32204}"/>
          </ac:spMkLst>
        </pc:spChg>
        <pc:grpChg chg="add del mod">
          <ac:chgData name="Sarah Carter" userId="4b4e2a7e9c42e1b2" providerId="LiveId" clId="{18B65AC9-EC84-4266-BC1A-43C159F5BFA8}" dt="2025-02-14T03:50:04.742" v="244"/>
          <ac:grpSpMkLst>
            <pc:docMk/>
            <pc:sldMk cId="1348946914" sldId="268"/>
            <ac:grpSpMk id="5" creationId="{929F38BE-7CD6-7B19-27B4-04C8EFABF292}"/>
          </ac:grpSpMkLst>
        </pc:grpChg>
        <pc:picChg chg="add mod topLvl">
          <ac:chgData name="Sarah Carter" userId="4b4e2a7e9c42e1b2" providerId="LiveId" clId="{18B65AC9-EC84-4266-BC1A-43C159F5BFA8}" dt="2025-02-14T03:51:50.721" v="1027"/>
          <ac:picMkLst>
            <pc:docMk/>
            <pc:sldMk cId="1348946914" sldId="268"/>
            <ac:picMk id="3" creationId="{DDD549A4-5796-A725-AE12-AD79D5CB4CC1}"/>
          </ac:picMkLst>
        </pc:picChg>
        <pc:picChg chg="add mod">
          <ac:chgData name="Sarah Carter" userId="4b4e2a7e9c42e1b2" providerId="LiveId" clId="{18B65AC9-EC84-4266-BC1A-43C159F5BFA8}" dt="2025-02-14T03:51:51.643" v="1995"/>
          <ac:picMkLst>
            <pc:docMk/>
            <pc:sldMk cId="1348946914" sldId="268"/>
            <ac:picMk id="9" creationId="{C428846C-510D-53F7-B9E3-FB897AA6A5C4}"/>
          </ac:picMkLst>
        </pc:picChg>
      </pc:sldChg>
      <pc:sldChg chg="addSp delSp modSp add mod">
        <pc:chgData name="Sarah Carter" userId="4b4e2a7e9c42e1b2" providerId="LiveId" clId="{18B65AC9-EC84-4266-BC1A-43C159F5BFA8}" dt="2025-02-14T03:51:51.643" v="2003"/>
        <pc:sldMkLst>
          <pc:docMk/>
          <pc:sldMk cId="3559481726" sldId="269"/>
        </pc:sldMkLst>
        <pc:spChg chg="add mod topLvl">
          <ac:chgData name="Sarah Carter" userId="4b4e2a7e9c42e1b2" providerId="LiveId" clId="{18B65AC9-EC84-4266-BC1A-43C159F5BFA8}" dt="2025-02-14T03:51:50.903" v="1226" actId="948"/>
          <ac:spMkLst>
            <pc:docMk/>
            <pc:sldMk cId="3559481726" sldId="269"/>
            <ac:spMk id="4" creationId="{495BE595-2305-E0F7-A3BB-FD30B6F40FE6}"/>
          </ac:spMkLst>
        </pc:spChg>
        <pc:spChg chg="add mod">
          <ac:chgData name="Sarah Carter" userId="4b4e2a7e9c42e1b2" providerId="LiveId" clId="{18B65AC9-EC84-4266-BC1A-43C159F5BFA8}" dt="2025-02-14T03:51:51.171" v="1466" actId="948"/>
          <ac:spMkLst>
            <pc:docMk/>
            <pc:sldMk cId="3559481726" sldId="269"/>
            <ac:spMk id="6" creationId="{7AC167C9-53DD-FEAE-86B7-A53D4E1917A2}"/>
          </ac:spMkLst>
        </pc:spChg>
        <pc:spChg chg="add mod">
          <ac:chgData name="Sarah Carter" userId="4b4e2a7e9c42e1b2" providerId="LiveId" clId="{18B65AC9-EC84-4266-BC1A-43C159F5BFA8}" dt="2025-02-14T03:51:51.485" v="1706" actId="948"/>
          <ac:spMkLst>
            <pc:docMk/>
            <pc:sldMk cId="3559481726" sldId="269"/>
            <ac:spMk id="7" creationId="{16A311FE-57D6-9E25-E868-8E1C24666A54}"/>
          </ac:spMkLst>
        </pc:spChg>
        <pc:grpChg chg="add del mod">
          <ac:chgData name="Sarah Carter" userId="4b4e2a7e9c42e1b2" providerId="LiveId" clId="{18B65AC9-EC84-4266-BC1A-43C159F5BFA8}" dt="2025-02-14T03:50:14.957" v="365"/>
          <ac:grpSpMkLst>
            <pc:docMk/>
            <pc:sldMk cId="3559481726" sldId="269"/>
            <ac:grpSpMk id="5" creationId="{2CAB868C-E5D6-E9A5-CA12-09305A272D65}"/>
          </ac:grpSpMkLst>
        </pc:grpChg>
        <pc:picChg chg="add mod topLvl">
          <ac:chgData name="Sarah Carter" userId="4b4e2a7e9c42e1b2" providerId="LiveId" clId="{18B65AC9-EC84-4266-BC1A-43C159F5BFA8}" dt="2025-02-14T03:51:50.730" v="1035"/>
          <ac:picMkLst>
            <pc:docMk/>
            <pc:sldMk cId="3559481726" sldId="269"/>
            <ac:picMk id="3" creationId="{ECA4BA92-D778-B642-02F2-DEA73F751AC4}"/>
          </ac:picMkLst>
        </pc:picChg>
        <pc:picChg chg="add mod">
          <ac:chgData name="Sarah Carter" userId="4b4e2a7e9c42e1b2" providerId="LiveId" clId="{18B65AC9-EC84-4266-BC1A-43C159F5BFA8}" dt="2025-02-14T03:51:51.643" v="2003"/>
          <ac:picMkLst>
            <pc:docMk/>
            <pc:sldMk cId="3559481726" sldId="269"/>
            <ac:picMk id="8" creationId="{CD3D1F5A-CF99-B2C9-A603-A44847E8D049}"/>
          </ac:picMkLst>
        </pc:picChg>
      </pc:sldChg>
      <pc:sldChg chg="addSp delSp modSp add mod">
        <pc:chgData name="Sarah Carter" userId="4b4e2a7e9c42e1b2" providerId="LiveId" clId="{18B65AC9-EC84-4266-BC1A-43C159F5BFA8}" dt="2025-02-14T03:51:51.643" v="2011"/>
        <pc:sldMkLst>
          <pc:docMk/>
          <pc:sldMk cId="2251278423" sldId="270"/>
        </pc:sldMkLst>
        <pc:spChg chg="add mod topLvl">
          <ac:chgData name="Sarah Carter" userId="4b4e2a7e9c42e1b2" providerId="LiveId" clId="{18B65AC9-EC84-4266-BC1A-43C159F5BFA8}" dt="2025-02-14T03:51:50.935" v="1241" actId="948"/>
          <ac:spMkLst>
            <pc:docMk/>
            <pc:sldMk cId="2251278423" sldId="270"/>
            <ac:spMk id="4" creationId="{EDD685F0-38AA-716D-2372-07F7EFCE953C}"/>
          </ac:spMkLst>
        </pc:spChg>
        <pc:spChg chg="add mod">
          <ac:chgData name="Sarah Carter" userId="4b4e2a7e9c42e1b2" providerId="LiveId" clId="{18B65AC9-EC84-4266-BC1A-43C159F5BFA8}" dt="2025-02-14T03:51:51.187" v="1481" actId="948"/>
          <ac:spMkLst>
            <pc:docMk/>
            <pc:sldMk cId="2251278423" sldId="270"/>
            <ac:spMk id="6" creationId="{5F5247E7-CED7-12AD-1410-93FFB2304979}"/>
          </ac:spMkLst>
        </pc:spChg>
        <pc:spChg chg="add mod">
          <ac:chgData name="Sarah Carter" userId="4b4e2a7e9c42e1b2" providerId="LiveId" clId="{18B65AC9-EC84-4266-BC1A-43C159F5BFA8}" dt="2025-02-14T03:51:51.485" v="1721" actId="948"/>
          <ac:spMkLst>
            <pc:docMk/>
            <pc:sldMk cId="2251278423" sldId="270"/>
            <ac:spMk id="7" creationId="{709AB169-B999-0AE3-679D-290F29761AD5}"/>
          </ac:spMkLst>
        </pc:spChg>
        <pc:grpChg chg="add del mod">
          <ac:chgData name="Sarah Carter" userId="4b4e2a7e9c42e1b2" providerId="LiveId" clId="{18B65AC9-EC84-4266-BC1A-43C159F5BFA8}" dt="2025-02-14T03:50:14.957" v="366"/>
          <ac:grpSpMkLst>
            <pc:docMk/>
            <pc:sldMk cId="2251278423" sldId="270"/>
            <ac:grpSpMk id="5" creationId="{494C4B8B-B45E-20E2-1CD9-1E1F78952518}"/>
          </ac:grpSpMkLst>
        </pc:grpChg>
        <pc:picChg chg="add mod topLvl">
          <ac:chgData name="Sarah Carter" userId="4b4e2a7e9c42e1b2" providerId="LiveId" clId="{18B65AC9-EC84-4266-BC1A-43C159F5BFA8}" dt="2025-02-14T03:51:50.730" v="1043"/>
          <ac:picMkLst>
            <pc:docMk/>
            <pc:sldMk cId="2251278423" sldId="270"/>
            <ac:picMk id="3" creationId="{8CC876C4-451C-C035-D684-C6B160E5BF4F}"/>
          </ac:picMkLst>
        </pc:picChg>
        <pc:picChg chg="add mod">
          <ac:chgData name="Sarah Carter" userId="4b4e2a7e9c42e1b2" providerId="LiveId" clId="{18B65AC9-EC84-4266-BC1A-43C159F5BFA8}" dt="2025-02-14T03:51:51.643" v="2011"/>
          <ac:picMkLst>
            <pc:docMk/>
            <pc:sldMk cId="2251278423" sldId="270"/>
            <ac:picMk id="8" creationId="{E8D25FAE-9B50-E34F-3DF6-BEF8AE96BCA2}"/>
          </ac:picMkLst>
        </pc:picChg>
      </pc:sldChg>
      <pc:sldChg chg="addSp delSp modSp add mod">
        <pc:chgData name="Sarah Carter" userId="4b4e2a7e9c42e1b2" providerId="LiveId" clId="{18B65AC9-EC84-4266-BC1A-43C159F5BFA8}" dt="2025-02-14T03:51:51.643" v="2019"/>
        <pc:sldMkLst>
          <pc:docMk/>
          <pc:sldMk cId="1464864782" sldId="271"/>
        </pc:sldMkLst>
        <pc:spChg chg="add mod topLvl">
          <ac:chgData name="Sarah Carter" userId="4b4e2a7e9c42e1b2" providerId="LiveId" clId="{18B65AC9-EC84-4266-BC1A-43C159F5BFA8}" dt="2025-02-14T03:51:50.935" v="1256" actId="948"/>
          <ac:spMkLst>
            <pc:docMk/>
            <pc:sldMk cId="1464864782" sldId="271"/>
            <ac:spMk id="4" creationId="{0523A9FA-A71F-DB91-F128-B9B5DCBEBD06}"/>
          </ac:spMkLst>
        </pc:spChg>
        <pc:spChg chg="add mod">
          <ac:chgData name="Sarah Carter" userId="4b4e2a7e9c42e1b2" providerId="LiveId" clId="{18B65AC9-EC84-4266-BC1A-43C159F5BFA8}" dt="2025-02-14T03:51:51.203" v="1496" actId="948"/>
          <ac:spMkLst>
            <pc:docMk/>
            <pc:sldMk cId="1464864782" sldId="271"/>
            <ac:spMk id="6" creationId="{C0A0C189-1B3E-CD50-E724-F07C407583A8}"/>
          </ac:spMkLst>
        </pc:spChg>
        <pc:spChg chg="add mod">
          <ac:chgData name="Sarah Carter" userId="4b4e2a7e9c42e1b2" providerId="LiveId" clId="{18B65AC9-EC84-4266-BC1A-43C159F5BFA8}" dt="2025-02-14T03:51:51.500" v="1736" actId="948"/>
          <ac:spMkLst>
            <pc:docMk/>
            <pc:sldMk cId="1464864782" sldId="271"/>
            <ac:spMk id="7" creationId="{7AC1E020-7DA0-037A-E4F9-20195771953E}"/>
          </ac:spMkLst>
        </pc:spChg>
        <pc:grpChg chg="add del mod">
          <ac:chgData name="Sarah Carter" userId="4b4e2a7e9c42e1b2" providerId="LiveId" clId="{18B65AC9-EC84-4266-BC1A-43C159F5BFA8}" dt="2025-02-14T03:50:14.957" v="367"/>
          <ac:grpSpMkLst>
            <pc:docMk/>
            <pc:sldMk cId="1464864782" sldId="271"/>
            <ac:grpSpMk id="5" creationId="{EE86A33D-1B9F-07C4-EC18-5C98910E6212}"/>
          </ac:grpSpMkLst>
        </pc:grpChg>
        <pc:picChg chg="add mod topLvl">
          <ac:chgData name="Sarah Carter" userId="4b4e2a7e9c42e1b2" providerId="LiveId" clId="{18B65AC9-EC84-4266-BC1A-43C159F5BFA8}" dt="2025-02-14T03:51:50.730" v="1051"/>
          <ac:picMkLst>
            <pc:docMk/>
            <pc:sldMk cId="1464864782" sldId="271"/>
            <ac:picMk id="3" creationId="{6391C7C1-08CE-DE8B-0ADE-5F59A347A73D}"/>
          </ac:picMkLst>
        </pc:picChg>
        <pc:picChg chg="add mod">
          <ac:chgData name="Sarah Carter" userId="4b4e2a7e9c42e1b2" providerId="LiveId" clId="{18B65AC9-EC84-4266-BC1A-43C159F5BFA8}" dt="2025-02-14T03:51:51.643" v="2019"/>
          <ac:picMkLst>
            <pc:docMk/>
            <pc:sldMk cId="1464864782" sldId="271"/>
            <ac:picMk id="8" creationId="{8C7A4BFC-B475-8A8B-CE91-627936981792}"/>
          </ac:picMkLst>
        </pc:picChg>
      </pc:sldChg>
      <pc:sldChg chg="addSp delSp modSp add mod">
        <pc:chgData name="Sarah Carter" userId="4b4e2a7e9c42e1b2" providerId="LiveId" clId="{18B65AC9-EC84-4266-BC1A-43C159F5BFA8}" dt="2025-02-14T03:51:51.643" v="2027"/>
        <pc:sldMkLst>
          <pc:docMk/>
          <pc:sldMk cId="2305529282" sldId="272"/>
        </pc:sldMkLst>
        <pc:spChg chg="add mod topLvl">
          <ac:chgData name="Sarah Carter" userId="4b4e2a7e9c42e1b2" providerId="LiveId" clId="{18B65AC9-EC84-4266-BC1A-43C159F5BFA8}" dt="2025-02-14T03:51:50.951" v="1271" actId="948"/>
          <ac:spMkLst>
            <pc:docMk/>
            <pc:sldMk cId="2305529282" sldId="272"/>
            <ac:spMk id="4" creationId="{D4F4E55B-30E5-0CE3-304C-9BA72D33B3B7}"/>
          </ac:spMkLst>
        </pc:spChg>
        <pc:spChg chg="add mod">
          <ac:chgData name="Sarah Carter" userId="4b4e2a7e9c42e1b2" providerId="LiveId" clId="{18B65AC9-EC84-4266-BC1A-43C159F5BFA8}" dt="2025-02-14T03:51:51.222" v="1511" actId="948"/>
          <ac:spMkLst>
            <pc:docMk/>
            <pc:sldMk cId="2305529282" sldId="272"/>
            <ac:spMk id="6" creationId="{B9C03D45-02A3-88B4-22EF-FFE9679BBA67}"/>
          </ac:spMkLst>
        </pc:spChg>
        <pc:spChg chg="add mod">
          <ac:chgData name="Sarah Carter" userId="4b4e2a7e9c42e1b2" providerId="LiveId" clId="{18B65AC9-EC84-4266-BC1A-43C159F5BFA8}" dt="2025-02-14T03:51:51.500" v="1751" actId="948"/>
          <ac:spMkLst>
            <pc:docMk/>
            <pc:sldMk cId="2305529282" sldId="272"/>
            <ac:spMk id="7" creationId="{2A332B98-FBCC-77D7-EB86-8C013807EFD9}"/>
          </ac:spMkLst>
        </pc:spChg>
        <pc:grpChg chg="add del mod">
          <ac:chgData name="Sarah Carter" userId="4b4e2a7e9c42e1b2" providerId="LiveId" clId="{18B65AC9-EC84-4266-BC1A-43C159F5BFA8}" dt="2025-02-14T03:50:14.957" v="368"/>
          <ac:grpSpMkLst>
            <pc:docMk/>
            <pc:sldMk cId="2305529282" sldId="272"/>
            <ac:grpSpMk id="5" creationId="{FD1730EC-1318-C6CE-30EE-35D4796D6BEE}"/>
          </ac:grpSpMkLst>
        </pc:grpChg>
        <pc:picChg chg="add mod topLvl">
          <ac:chgData name="Sarah Carter" userId="4b4e2a7e9c42e1b2" providerId="LiveId" clId="{18B65AC9-EC84-4266-BC1A-43C159F5BFA8}" dt="2025-02-14T03:51:50.746" v="1059"/>
          <ac:picMkLst>
            <pc:docMk/>
            <pc:sldMk cId="2305529282" sldId="272"/>
            <ac:picMk id="3" creationId="{29944745-D4B7-F133-574E-5DA0A695314B}"/>
          </ac:picMkLst>
        </pc:picChg>
        <pc:picChg chg="add mod">
          <ac:chgData name="Sarah Carter" userId="4b4e2a7e9c42e1b2" providerId="LiveId" clId="{18B65AC9-EC84-4266-BC1A-43C159F5BFA8}" dt="2025-02-14T03:51:51.643" v="2027"/>
          <ac:picMkLst>
            <pc:docMk/>
            <pc:sldMk cId="2305529282" sldId="272"/>
            <ac:picMk id="8" creationId="{5588278F-635C-F6D7-2F1D-25CDD0D20A90}"/>
          </ac:picMkLst>
        </pc:picChg>
      </pc:sldChg>
      <pc:sldChg chg="addSp delSp modSp add mod">
        <pc:chgData name="Sarah Carter" userId="4b4e2a7e9c42e1b2" providerId="LiveId" clId="{18B65AC9-EC84-4266-BC1A-43C159F5BFA8}" dt="2025-02-14T03:51:51.643" v="2035"/>
        <pc:sldMkLst>
          <pc:docMk/>
          <pc:sldMk cId="1237271321" sldId="273"/>
        </pc:sldMkLst>
        <pc:spChg chg="add mod topLvl">
          <ac:chgData name="Sarah Carter" userId="4b4e2a7e9c42e1b2" providerId="LiveId" clId="{18B65AC9-EC84-4266-BC1A-43C159F5BFA8}" dt="2025-02-14T03:51:50.982" v="1286" actId="948"/>
          <ac:spMkLst>
            <pc:docMk/>
            <pc:sldMk cId="1237271321" sldId="273"/>
            <ac:spMk id="4" creationId="{71056F7E-D6A4-CE92-070C-1762A500BDFB}"/>
          </ac:spMkLst>
        </pc:spChg>
        <pc:spChg chg="add mod">
          <ac:chgData name="Sarah Carter" userId="4b4e2a7e9c42e1b2" providerId="LiveId" clId="{18B65AC9-EC84-4266-BC1A-43C159F5BFA8}" dt="2025-02-14T03:51:51.234" v="1526" actId="948"/>
          <ac:spMkLst>
            <pc:docMk/>
            <pc:sldMk cId="1237271321" sldId="273"/>
            <ac:spMk id="6" creationId="{09755B7D-B4FE-F202-6E97-B9B51D64C1DE}"/>
          </ac:spMkLst>
        </pc:spChg>
        <pc:spChg chg="add mod">
          <ac:chgData name="Sarah Carter" userId="4b4e2a7e9c42e1b2" providerId="LiveId" clId="{18B65AC9-EC84-4266-BC1A-43C159F5BFA8}" dt="2025-02-14T03:51:51.522" v="1766" actId="948"/>
          <ac:spMkLst>
            <pc:docMk/>
            <pc:sldMk cId="1237271321" sldId="273"/>
            <ac:spMk id="7" creationId="{3B310978-13A9-6B08-BD19-BABD6316D708}"/>
          </ac:spMkLst>
        </pc:spChg>
        <pc:grpChg chg="add del mod">
          <ac:chgData name="Sarah Carter" userId="4b4e2a7e9c42e1b2" providerId="LiveId" clId="{18B65AC9-EC84-4266-BC1A-43C159F5BFA8}" dt="2025-02-14T03:50:25.802" v="489"/>
          <ac:grpSpMkLst>
            <pc:docMk/>
            <pc:sldMk cId="1237271321" sldId="273"/>
            <ac:grpSpMk id="5" creationId="{B3123E7A-B130-B83A-EC54-653E8E9B12EA}"/>
          </ac:grpSpMkLst>
        </pc:grpChg>
        <pc:picChg chg="add mod topLvl">
          <ac:chgData name="Sarah Carter" userId="4b4e2a7e9c42e1b2" providerId="LiveId" clId="{18B65AC9-EC84-4266-BC1A-43C159F5BFA8}" dt="2025-02-14T03:51:50.746" v="1067"/>
          <ac:picMkLst>
            <pc:docMk/>
            <pc:sldMk cId="1237271321" sldId="273"/>
            <ac:picMk id="3" creationId="{BF0DEA43-8B47-72D1-D6AC-08889DA81943}"/>
          </ac:picMkLst>
        </pc:picChg>
        <pc:picChg chg="add mod">
          <ac:chgData name="Sarah Carter" userId="4b4e2a7e9c42e1b2" providerId="LiveId" clId="{18B65AC9-EC84-4266-BC1A-43C159F5BFA8}" dt="2025-02-14T03:51:51.643" v="2035"/>
          <ac:picMkLst>
            <pc:docMk/>
            <pc:sldMk cId="1237271321" sldId="273"/>
            <ac:picMk id="8" creationId="{A0895B51-081D-F65A-ADB0-4CAF3BDB062C}"/>
          </ac:picMkLst>
        </pc:picChg>
      </pc:sldChg>
      <pc:sldChg chg="addSp delSp modSp add mod">
        <pc:chgData name="Sarah Carter" userId="4b4e2a7e9c42e1b2" providerId="LiveId" clId="{18B65AC9-EC84-4266-BC1A-43C159F5BFA8}" dt="2025-02-14T03:51:51.643" v="2043"/>
        <pc:sldMkLst>
          <pc:docMk/>
          <pc:sldMk cId="3064465998" sldId="274"/>
        </pc:sldMkLst>
        <pc:spChg chg="add mod topLvl">
          <ac:chgData name="Sarah Carter" userId="4b4e2a7e9c42e1b2" providerId="LiveId" clId="{18B65AC9-EC84-4266-BC1A-43C159F5BFA8}" dt="2025-02-14T03:51:50.998" v="1301" actId="948"/>
          <ac:spMkLst>
            <pc:docMk/>
            <pc:sldMk cId="3064465998" sldId="274"/>
            <ac:spMk id="4" creationId="{964B68A6-2DF0-C08C-CADB-2E2DCBCB2304}"/>
          </ac:spMkLst>
        </pc:spChg>
        <pc:spChg chg="add mod">
          <ac:chgData name="Sarah Carter" userId="4b4e2a7e9c42e1b2" providerId="LiveId" clId="{18B65AC9-EC84-4266-BC1A-43C159F5BFA8}" dt="2025-02-14T03:51:51.250" v="1541" actId="948"/>
          <ac:spMkLst>
            <pc:docMk/>
            <pc:sldMk cId="3064465998" sldId="274"/>
            <ac:spMk id="6" creationId="{7DC5B68C-7865-A760-ED87-B5A9A02BA779}"/>
          </ac:spMkLst>
        </pc:spChg>
        <pc:spChg chg="add mod">
          <ac:chgData name="Sarah Carter" userId="4b4e2a7e9c42e1b2" providerId="LiveId" clId="{18B65AC9-EC84-4266-BC1A-43C159F5BFA8}" dt="2025-02-14T03:51:51.532" v="1781" actId="948"/>
          <ac:spMkLst>
            <pc:docMk/>
            <pc:sldMk cId="3064465998" sldId="274"/>
            <ac:spMk id="7" creationId="{692974EE-5B65-4801-7EAF-27222205CCD0}"/>
          </ac:spMkLst>
        </pc:spChg>
        <pc:grpChg chg="add del mod">
          <ac:chgData name="Sarah Carter" userId="4b4e2a7e9c42e1b2" providerId="LiveId" clId="{18B65AC9-EC84-4266-BC1A-43C159F5BFA8}" dt="2025-02-14T03:50:25.802" v="490"/>
          <ac:grpSpMkLst>
            <pc:docMk/>
            <pc:sldMk cId="3064465998" sldId="274"/>
            <ac:grpSpMk id="5" creationId="{E6E2FDAD-8E41-864A-4943-CD58AAF65ECC}"/>
          </ac:grpSpMkLst>
        </pc:grpChg>
        <pc:picChg chg="add mod topLvl">
          <ac:chgData name="Sarah Carter" userId="4b4e2a7e9c42e1b2" providerId="LiveId" clId="{18B65AC9-EC84-4266-BC1A-43C159F5BFA8}" dt="2025-02-14T03:51:50.746" v="1075"/>
          <ac:picMkLst>
            <pc:docMk/>
            <pc:sldMk cId="3064465998" sldId="274"/>
            <ac:picMk id="3" creationId="{6366078B-983A-1287-AAAA-CA04E0A26B07}"/>
          </ac:picMkLst>
        </pc:picChg>
        <pc:picChg chg="add mod">
          <ac:chgData name="Sarah Carter" userId="4b4e2a7e9c42e1b2" providerId="LiveId" clId="{18B65AC9-EC84-4266-BC1A-43C159F5BFA8}" dt="2025-02-14T03:51:51.643" v="2043"/>
          <ac:picMkLst>
            <pc:docMk/>
            <pc:sldMk cId="3064465998" sldId="274"/>
            <ac:picMk id="8" creationId="{3FA5270D-A6B2-1A28-A32E-884558DA0EE0}"/>
          </ac:picMkLst>
        </pc:picChg>
      </pc:sldChg>
      <pc:sldChg chg="addSp delSp modSp add mod">
        <pc:chgData name="Sarah Carter" userId="4b4e2a7e9c42e1b2" providerId="LiveId" clId="{18B65AC9-EC84-4266-BC1A-43C159F5BFA8}" dt="2025-02-14T03:51:51.659" v="2051"/>
        <pc:sldMkLst>
          <pc:docMk/>
          <pc:sldMk cId="1986752939" sldId="275"/>
        </pc:sldMkLst>
        <pc:spChg chg="add mod topLvl">
          <ac:chgData name="Sarah Carter" userId="4b4e2a7e9c42e1b2" providerId="LiveId" clId="{18B65AC9-EC84-4266-BC1A-43C159F5BFA8}" dt="2025-02-14T03:51:51.022" v="1316" actId="948"/>
          <ac:spMkLst>
            <pc:docMk/>
            <pc:sldMk cId="1986752939" sldId="275"/>
            <ac:spMk id="4" creationId="{49445F11-F968-C642-7CAA-20CF3DAA45E4}"/>
          </ac:spMkLst>
        </pc:spChg>
        <pc:spChg chg="add mod">
          <ac:chgData name="Sarah Carter" userId="4b4e2a7e9c42e1b2" providerId="LiveId" clId="{18B65AC9-EC84-4266-BC1A-43C159F5BFA8}" dt="2025-02-14T03:51:51.266" v="1556" actId="948"/>
          <ac:spMkLst>
            <pc:docMk/>
            <pc:sldMk cId="1986752939" sldId="275"/>
            <ac:spMk id="6" creationId="{12BCA4A2-40F8-A870-D68C-2F6974BA995B}"/>
          </ac:spMkLst>
        </pc:spChg>
        <pc:spChg chg="add mod">
          <ac:chgData name="Sarah Carter" userId="4b4e2a7e9c42e1b2" providerId="LiveId" clId="{18B65AC9-EC84-4266-BC1A-43C159F5BFA8}" dt="2025-02-14T03:51:51.548" v="1796" actId="948"/>
          <ac:spMkLst>
            <pc:docMk/>
            <pc:sldMk cId="1986752939" sldId="275"/>
            <ac:spMk id="7" creationId="{E06FC194-0633-F58D-C0AF-4DFFA2EE35C1}"/>
          </ac:spMkLst>
        </pc:spChg>
        <pc:grpChg chg="add del mod">
          <ac:chgData name="Sarah Carter" userId="4b4e2a7e9c42e1b2" providerId="LiveId" clId="{18B65AC9-EC84-4266-BC1A-43C159F5BFA8}" dt="2025-02-14T03:50:25.802" v="491"/>
          <ac:grpSpMkLst>
            <pc:docMk/>
            <pc:sldMk cId="1986752939" sldId="275"/>
            <ac:grpSpMk id="5" creationId="{B87084A5-62A5-B7E8-0D71-779D1730CEAD}"/>
          </ac:grpSpMkLst>
        </pc:grpChg>
        <pc:picChg chg="add mod topLvl">
          <ac:chgData name="Sarah Carter" userId="4b4e2a7e9c42e1b2" providerId="LiveId" clId="{18B65AC9-EC84-4266-BC1A-43C159F5BFA8}" dt="2025-02-14T03:51:50.762" v="1083"/>
          <ac:picMkLst>
            <pc:docMk/>
            <pc:sldMk cId="1986752939" sldId="275"/>
            <ac:picMk id="3" creationId="{8868AA74-9009-39AB-CBD9-3DE2C71C7C77}"/>
          </ac:picMkLst>
        </pc:picChg>
        <pc:picChg chg="add mod">
          <ac:chgData name="Sarah Carter" userId="4b4e2a7e9c42e1b2" providerId="LiveId" clId="{18B65AC9-EC84-4266-BC1A-43C159F5BFA8}" dt="2025-02-14T03:51:51.659" v="2051"/>
          <ac:picMkLst>
            <pc:docMk/>
            <pc:sldMk cId="1986752939" sldId="275"/>
            <ac:picMk id="8" creationId="{3A17F9AA-353E-B576-568D-94E7FAF91139}"/>
          </ac:picMkLst>
        </pc:picChg>
      </pc:sldChg>
      <pc:sldChg chg="addSp delSp modSp add mod">
        <pc:chgData name="Sarah Carter" userId="4b4e2a7e9c42e1b2" providerId="LiveId" clId="{18B65AC9-EC84-4266-BC1A-43C159F5BFA8}" dt="2025-02-14T03:51:51.660" v="2059"/>
        <pc:sldMkLst>
          <pc:docMk/>
          <pc:sldMk cId="2571763090" sldId="276"/>
        </pc:sldMkLst>
        <pc:spChg chg="add mod topLvl">
          <ac:chgData name="Sarah Carter" userId="4b4e2a7e9c42e1b2" providerId="LiveId" clId="{18B65AC9-EC84-4266-BC1A-43C159F5BFA8}" dt="2025-02-14T03:51:51.029" v="1331" actId="948"/>
          <ac:spMkLst>
            <pc:docMk/>
            <pc:sldMk cId="2571763090" sldId="276"/>
            <ac:spMk id="4" creationId="{CCACF58E-2EF5-A926-80A7-E3F58E1F984A}"/>
          </ac:spMkLst>
        </pc:spChg>
        <pc:spChg chg="add mod">
          <ac:chgData name="Sarah Carter" userId="4b4e2a7e9c42e1b2" providerId="LiveId" clId="{18B65AC9-EC84-4266-BC1A-43C159F5BFA8}" dt="2025-02-14T03:51:51.281" v="1571" actId="948"/>
          <ac:spMkLst>
            <pc:docMk/>
            <pc:sldMk cId="2571763090" sldId="276"/>
            <ac:spMk id="6" creationId="{FFAEFB5B-7796-2A5A-96F5-27DF54B30AF0}"/>
          </ac:spMkLst>
        </pc:spChg>
        <pc:spChg chg="add mod">
          <ac:chgData name="Sarah Carter" userId="4b4e2a7e9c42e1b2" providerId="LiveId" clId="{18B65AC9-EC84-4266-BC1A-43C159F5BFA8}" dt="2025-02-14T03:51:51.571" v="1811" actId="948"/>
          <ac:spMkLst>
            <pc:docMk/>
            <pc:sldMk cId="2571763090" sldId="276"/>
            <ac:spMk id="7" creationId="{DE64882B-F88C-5A96-4710-77B3187BEC80}"/>
          </ac:spMkLst>
        </pc:spChg>
        <pc:grpChg chg="add del mod">
          <ac:chgData name="Sarah Carter" userId="4b4e2a7e9c42e1b2" providerId="LiveId" clId="{18B65AC9-EC84-4266-BC1A-43C159F5BFA8}" dt="2025-02-14T03:50:25.802" v="492"/>
          <ac:grpSpMkLst>
            <pc:docMk/>
            <pc:sldMk cId="2571763090" sldId="276"/>
            <ac:grpSpMk id="5" creationId="{934E2DAF-6D84-88B1-86E5-41B925EF9512}"/>
          </ac:grpSpMkLst>
        </pc:grpChg>
        <pc:picChg chg="add mod topLvl">
          <ac:chgData name="Sarah Carter" userId="4b4e2a7e9c42e1b2" providerId="LiveId" clId="{18B65AC9-EC84-4266-BC1A-43C159F5BFA8}" dt="2025-02-14T03:51:50.762" v="1091"/>
          <ac:picMkLst>
            <pc:docMk/>
            <pc:sldMk cId="2571763090" sldId="276"/>
            <ac:picMk id="3" creationId="{E7D80FB4-20A2-EB14-9F83-1B4D75B7B57C}"/>
          </ac:picMkLst>
        </pc:picChg>
        <pc:picChg chg="add mod">
          <ac:chgData name="Sarah Carter" userId="4b4e2a7e9c42e1b2" providerId="LiveId" clId="{18B65AC9-EC84-4266-BC1A-43C159F5BFA8}" dt="2025-02-14T03:51:51.660" v="2059"/>
          <ac:picMkLst>
            <pc:docMk/>
            <pc:sldMk cId="2571763090" sldId="276"/>
            <ac:picMk id="8" creationId="{6B00DBD4-6066-792A-4D1C-C1674B500E3C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425C-7DE6-1A99-5859-E6340B144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B79B5-64EA-F5FE-FC79-AC67618D1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7851D-0A73-0ECE-A09A-428A46C29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2F554-04FC-5272-E35A-125EA2099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516B2-6410-0EE6-205D-FFA3C4BA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95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258E5-4890-A6E0-F67A-C6E1251F2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CE235-B8A4-B3B6-1A7B-C8D08BB17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F994-88C4-C76E-9C16-3D1B7FD4C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38853-B631-E310-28A3-9A90001C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57069-80CB-9879-F9D7-D6EC17FB1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3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C9BA5B-8F59-19C3-73FB-11FA94822A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AD7FB-9FC1-4F16-44FA-3656AD560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82483-0B5E-4188-6FEA-3ED45B71F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BBDBA-26C4-A3AF-98EA-BDCE9A621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CD7D8-B311-F4F5-96D4-83E8AF632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9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81493-7DFE-8335-19A7-E4E8D6543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FAA6D-A600-F7DD-E5DB-2A4AF55C6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57BCB-09D7-6785-B51E-1ACDAACB5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5F268-8305-2DEA-1004-964FE440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1A6A1-D7FD-CD23-6EF2-11B082E73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4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B5E6C-A9D6-7AD2-9771-1C140E586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F826A-696B-B468-8FC1-F24C03584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C2091-7418-CB7F-0BEF-1AEFFB53F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ACD77-27FD-DC1F-8B96-B1E45E7A9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B0C18-2191-CBB3-CF14-62A9D6473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0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9904B-8DFA-7F37-4860-7195B183C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DA79D-19AF-6CA3-F264-C6338AD59C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6F213D-E799-EB13-31BC-8F8D3127B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250C22-B919-D771-99FF-E04E7667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7F0C1-FA5F-5E0A-2E7B-0E6509EF8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424C84-90C5-3D1C-5018-0825DE999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6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8D36E-608F-2FF5-C66A-632E0453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FABBA-C225-9F67-8E5E-6230A1662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EFE296-635C-ABD6-753B-F136A6A80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D182E9-6CB7-3B25-ED47-EA6962F9A8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341A13-E677-754C-7787-8F4FB97AE4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4286CD-EE13-6541-5765-359511BE9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C49F6D-0DFF-2D9C-D131-2909EC395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0B3927-C0F0-76B0-3838-C6F4344E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1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AC3D-6AED-D09A-6E5A-2ECE04057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3DCB4C-58BB-459E-B39B-5DF78ED0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579A3F-70A0-A96B-BB0C-CD86A348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DFBD9-CDF2-98BA-32D7-86C4C42A9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0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D897CD-03AE-F636-6666-90168844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3B523E-D909-8E5B-972A-086741D59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C5199-E96A-F01E-95E2-1C4BB820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35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A7738-CDF7-42F4-49FF-940D91A65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097F7-3B3E-44DC-4C9B-5F5A634F9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48222B-0FBF-DFC5-934D-864A58B42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44BA6-1408-DEA7-CE3E-7CD6FB4BD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548F8-E5DE-6CE2-4C82-20E7BC5A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1689B-C15B-3D77-5A4B-55BCDBA5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1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D122B-F737-3A38-3EC6-57C5D3D6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CB7320-4B29-9018-C8E4-C2EE546A38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D29B66-8C65-031E-5937-4B52D3D0B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474E6-ABB3-7A6C-35C7-0B24E9FED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B7495-0559-A4E5-7CDC-9A2FD1E5A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E0DD0-1C11-9F6F-1CE9-6CBDA003A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6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F2902A-D99A-6201-2510-F70AAE40C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4A86A-82CD-EBA9-2AD7-B165BE6B6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9028A-6916-7661-4FD2-CD6836494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A8A2EB-E7DE-476F-BC17-854FCBCFB932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869FB-A43B-E74C-F49F-1157044EC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961C6-2A0F-6BB8-D6BB-4EEE19C9BE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0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24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.xml"/><Relationship Id="rId7" Type="http://schemas.openxmlformats.org/officeDocument/2006/relationships/image" Target="../media/image2.sv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7" Type="http://schemas.openxmlformats.org/officeDocument/2006/relationships/image" Target="../media/image3.png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41.xml"/><Relationship Id="rId7" Type="http://schemas.openxmlformats.org/officeDocument/2006/relationships/image" Target="../media/image3.png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44.xml"/><Relationship Id="rId7" Type="http://schemas.openxmlformats.org/officeDocument/2006/relationships/image" Target="../media/image3.png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47.xml"/><Relationship Id="rId7" Type="http://schemas.openxmlformats.org/officeDocument/2006/relationships/image" Target="../media/image3.png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image" Target="../media/image27.svg"/><Relationship Id="rId5" Type="http://schemas.openxmlformats.org/officeDocument/2006/relationships/image" Target="../media/image26.png"/><Relationship Id="rId4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50.xml"/><Relationship Id="rId7" Type="http://schemas.openxmlformats.org/officeDocument/2006/relationships/image" Target="../media/image3.png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53.xml"/><Relationship Id="rId7" Type="http://schemas.openxmlformats.org/officeDocument/2006/relationships/image" Target="../media/image3.png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4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7" Type="http://schemas.openxmlformats.org/officeDocument/2006/relationships/image" Target="../media/image3.png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6" Type="http://schemas.openxmlformats.org/officeDocument/2006/relationships/image" Target="../media/image33.svg"/><Relationship Id="rId5" Type="http://schemas.openxmlformats.org/officeDocument/2006/relationships/image" Target="../media/image32.png"/><Relationship Id="rId4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7.xml"/><Relationship Id="rId7" Type="http://schemas.openxmlformats.org/officeDocument/2006/relationships/image" Target="../media/image5.sv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1.xml"/><Relationship Id="rId7" Type="http://schemas.openxmlformats.org/officeDocument/2006/relationships/image" Target="../media/image7.sv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5.xml"/><Relationship Id="rId7" Type="http://schemas.openxmlformats.org/officeDocument/2006/relationships/image" Target="../media/image9.sv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8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9.xml"/><Relationship Id="rId7" Type="http://schemas.openxmlformats.org/officeDocument/2006/relationships/image" Target="../media/image11.sv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1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23.xml"/><Relationship Id="rId7" Type="http://schemas.openxmlformats.org/officeDocument/2006/relationships/image" Target="../media/image13.sv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1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27.xml"/><Relationship Id="rId7" Type="http://schemas.openxmlformats.org/officeDocument/2006/relationships/image" Target="../media/image15.sv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1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1.xml"/><Relationship Id="rId7" Type="http://schemas.openxmlformats.org/officeDocument/2006/relationships/image" Target="../media/image17.sv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1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35.xml"/><Relationship Id="rId7" Type="http://schemas.openxmlformats.org/officeDocument/2006/relationships/image" Target="../media/image3.png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11D4D9DE-BAA4-059D-2088-6F1E0B2EDFD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7900" y="1828800"/>
            <a:ext cx="5826626" cy="72644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16751DDA-8C08-00E0-ED83-BCAEA82A3117}"/>
              </a:ext>
            </a:extLst>
          </p:cNvPr>
          <p:cNvSpPr txBox="1"/>
          <p:nvPr/>
        </p:nvSpPr>
        <p:spPr>
          <a:xfrm>
            <a:off x="977900" y="15875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EASY PUZZLE 1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FEC72C8C-6C9F-FE62-B5D9-4D9D9B0E940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EASTER EGG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3A36BBDC-D85C-4D39-41E7-C9110BFEA18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55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egg-shaped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CED8D2CF-70A3-E927-313F-DF7595A3E5AB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43DD377-9106-19E8-6C61-074D0688FF1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472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5888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8CC876C4-451C-C035-D684-C6B160E5BF4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77900" y="1828800"/>
            <a:ext cx="5826626" cy="72644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EDD685F0-38AA-716D-2372-07F7EFCE953C}"/>
              </a:ext>
            </a:extLst>
          </p:cNvPr>
          <p:cNvSpPr txBox="1"/>
          <p:nvPr/>
        </p:nvSpPr>
        <p:spPr>
          <a:xfrm>
            <a:off x="977900" y="15875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2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5F5247E7-CED7-12AD-1410-93FFB230497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EASTER EGG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709AB169-B999-0AE3-679D-290F29761AD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55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egg-shaped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pic>
        <p:nvPicPr>
          <p:cNvPr id="8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8D25FAE-9B50-E34F-3DF6-BEF8AE96BCA2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472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2784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6391C7C1-08CE-DE8B-0ADE-5F59A347A73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77900" y="1828800"/>
            <a:ext cx="5826626" cy="72644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0523A9FA-A71F-DB91-F128-B9B5DCBEBD06}"/>
              </a:ext>
            </a:extLst>
          </p:cNvPr>
          <p:cNvSpPr txBox="1"/>
          <p:nvPr/>
        </p:nvSpPr>
        <p:spPr>
          <a:xfrm>
            <a:off x="977900" y="15875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3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C0A0C189-1B3E-CD50-E724-F07C407583A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EASTER EGG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7AC1E020-7DA0-037A-E4F9-20195771953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55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egg-shaped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pic>
        <p:nvPicPr>
          <p:cNvPr id="8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C7A4BFC-B475-8A8B-CE91-627936981792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472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8647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29944745-D4B7-F133-574E-5DA0A69531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77900" y="1828800"/>
            <a:ext cx="5826626" cy="72644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D4F4E55B-30E5-0CE3-304C-9BA72D33B3B7}"/>
              </a:ext>
            </a:extLst>
          </p:cNvPr>
          <p:cNvSpPr txBox="1"/>
          <p:nvPr/>
        </p:nvSpPr>
        <p:spPr>
          <a:xfrm>
            <a:off x="977900" y="15875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4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B9C03D45-02A3-88B4-22EF-FFE9679BBA6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EASTER EGG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2A332B98-FBCC-77D7-EB86-8C013807EFD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55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egg-shaped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pic>
        <p:nvPicPr>
          <p:cNvPr id="8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588278F-635C-F6D7-2F1D-25CDD0D20A90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472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5292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BF0DEA43-8B47-72D1-D6AC-08889DA8194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77900" y="1828800"/>
            <a:ext cx="5826626" cy="72644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71056F7E-D6A4-CE92-070C-1762A500BDFB}"/>
              </a:ext>
            </a:extLst>
          </p:cNvPr>
          <p:cNvSpPr txBox="1"/>
          <p:nvPr/>
        </p:nvSpPr>
        <p:spPr>
          <a:xfrm>
            <a:off x="977900" y="15875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1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09755B7D-B4FE-F202-6E97-B9B51D64C1D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EASTER EGG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3B310978-13A9-6B08-BD19-BABD6316D70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55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egg-shaped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pic>
        <p:nvPicPr>
          <p:cNvPr id="8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0895B51-081D-F65A-ADB0-4CAF3BDB062C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472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2713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6366078B-983A-1287-AAAA-CA04E0A26B0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77900" y="1828800"/>
            <a:ext cx="5826626" cy="72644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964B68A6-2DF0-C08C-CADB-2E2DCBCB2304}"/>
              </a:ext>
            </a:extLst>
          </p:cNvPr>
          <p:cNvSpPr txBox="1"/>
          <p:nvPr/>
        </p:nvSpPr>
        <p:spPr>
          <a:xfrm>
            <a:off x="977900" y="15875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2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7DC5B68C-7865-A760-ED87-B5A9A02BA77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EASTER EGG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692974EE-5B65-4801-7EAF-27222205CCD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55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egg-shaped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pic>
        <p:nvPicPr>
          <p:cNvPr id="8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3FA5270D-A6B2-1A28-A32E-884558DA0EE0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472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4659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8868AA74-9009-39AB-CBD9-3DE2C71C7C7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77900" y="1828800"/>
            <a:ext cx="5826626" cy="72644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49445F11-F968-C642-7CAA-20CF3DAA45E4}"/>
              </a:ext>
            </a:extLst>
          </p:cNvPr>
          <p:cNvSpPr txBox="1"/>
          <p:nvPr/>
        </p:nvSpPr>
        <p:spPr>
          <a:xfrm>
            <a:off x="977900" y="15875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3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12BCA4A2-40F8-A870-D68C-2F6974BA995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EASTER EGG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E06FC194-0633-F58D-C0AF-4DFFA2EE35C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55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egg-shaped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pic>
        <p:nvPicPr>
          <p:cNvPr id="8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3A17F9AA-353E-B576-568D-94E7FAF91139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472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7529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E7D80FB4-20A2-EB14-9F83-1B4D75B7B57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77900" y="1828800"/>
            <a:ext cx="5826626" cy="72644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CCACF58E-2EF5-A926-80A7-E3F58E1F984A}"/>
              </a:ext>
            </a:extLst>
          </p:cNvPr>
          <p:cNvSpPr txBox="1"/>
          <p:nvPr/>
        </p:nvSpPr>
        <p:spPr>
          <a:xfrm>
            <a:off x="977900" y="15875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4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FFAEFB5B-7796-2A5A-96F5-27DF54B30AF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EASTER EGG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DE64882B-F88C-5A96-4710-77B3187BEC8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55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egg-shaped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pic>
        <p:nvPicPr>
          <p:cNvPr id="8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B00DBD4-6066-792A-4D1C-C1674B500E3C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472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763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E40D5BFD-6619-D5F6-6392-FEEBCBF0319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7900" y="1828800"/>
            <a:ext cx="5826626" cy="72644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7F1001B6-CDDF-8014-6B3B-72BC0ABDDB13}"/>
              </a:ext>
            </a:extLst>
          </p:cNvPr>
          <p:cNvSpPr txBox="1"/>
          <p:nvPr/>
        </p:nvSpPr>
        <p:spPr>
          <a:xfrm>
            <a:off x="977900" y="15875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2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933D5308-EB4E-9E49-7F57-4FEB433A920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EASTER EGG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27111E69-0872-07CB-B1C1-99893A0F4EA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55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egg-shaped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883C36D5-4DDD-23FA-1C48-1F1A7755609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9CB9F7B-F71D-6880-3B01-C43D815FD49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472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387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35732ED8-14C3-1DC4-5027-44C74BE2BD3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7900" y="1828800"/>
            <a:ext cx="5826626" cy="72644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556EB211-38F7-2740-7E07-20B065138BBD}"/>
              </a:ext>
            </a:extLst>
          </p:cNvPr>
          <p:cNvSpPr txBox="1"/>
          <p:nvPr/>
        </p:nvSpPr>
        <p:spPr>
          <a:xfrm>
            <a:off x="977900" y="15875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3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FFA5D9C2-03C7-8BAD-50B9-DB3F158FB8D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EASTER EGG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E98CEFAC-7D81-C78D-AC0E-BC8923B417F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55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egg-shaped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6A7CB1C0-5161-12B5-E61C-CE5C0016546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042C861-CB6F-319D-535E-3D06355E7793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472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751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FA6A4E51-DAB1-87AC-FFF2-BE2AB2011FA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7900" y="1828800"/>
            <a:ext cx="5826626" cy="72644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D51F2940-7BBA-F821-D1AE-470A33DDCDB5}"/>
              </a:ext>
            </a:extLst>
          </p:cNvPr>
          <p:cNvSpPr txBox="1"/>
          <p:nvPr/>
        </p:nvSpPr>
        <p:spPr>
          <a:xfrm>
            <a:off x="977900" y="15875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4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C26843FC-BE5B-F1F1-48FB-81A1930BDD2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EASTER EGG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BA0039CD-F04C-53F6-3AE7-81AF00577FA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55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egg-shaped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C0CBE409-EAC3-B0C3-C1F3-1833D6F002A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C199FE2-E2A8-5386-120A-DF15F6D7EB0C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472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249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5FED0D24-BDCE-10E4-0725-A7D310D82B4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7900" y="1828800"/>
            <a:ext cx="5826626" cy="72644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96D9EDB2-2DC1-1252-7826-169F211D3B24}"/>
              </a:ext>
            </a:extLst>
          </p:cNvPr>
          <p:cNvSpPr txBox="1"/>
          <p:nvPr/>
        </p:nvSpPr>
        <p:spPr>
          <a:xfrm>
            <a:off x="977900" y="15875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1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5C3B8AE2-5CCC-DC1A-174F-B72DC21C093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EASTER EGG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15FC43B0-81F2-E31A-5DDB-70075DD2CE5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55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egg-shaped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1F4B5CDF-4152-60AF-5306-F196C63637C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3193618-03D3-8EA1-EE6E-BB0882FC4797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472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097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70204BAF-3866-F47B-8335-34A29095E6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7900" y="1828800"/>
            <a:ext cx="5826626" cy="72644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10CB1A38-44B8-334C-9C71-B6C8A76B44D4}"/>
              </a:ext>
            </a:extLst>
          </p:cNvPr>
          <p:cNvSpPr txBox="1"/>
          <p:nvPr/>
        </p:nvSpPr>
        <p:spPr>
          <a:xfrm>
            <a:off x="977900" y="15875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2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BE52F000-1639-6A43-2D7D-755B8B276FE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EASTER EGG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AE301F55-0937-5EC1-CA4F-C737AD3A374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55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egg-shaped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993DFDE0-8126-C465-2E26-0D3D03BE97A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7B8EBAA-9D99-74AC-83AD-4AD1B9C37B73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472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9151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19D50EA3-5375-E69B-082D-2BA6D6FCB29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7900" y="1828800"/>
            <a:ext cx="5826626" cy="72644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2A285AD0-BA92-79B8-1F39-E7B01D31B7CB}"/>
              </a:ext>
            </a:extLst>
          </p:cNvPr>
          <p:cNvSpPr txBox="1"/>
          <p:nvPr/>
        </p:nvSpPr>
        <p:spPr>
          <a:xfrm>
            <a:off x="977900" y="15875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3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A540CAB3-3A0C-AFC4-E316-08D2781EB68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EASTER EGG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7B3EB136-2D26-67FF-378A-F1C9BB23CB8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55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egg-shaped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83BD4745-3991-BD4E-B2D3-7818CBE26F0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4B572E0E-6D68-DD53-A340-F20288EEC571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472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6123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DDD549A4-5796-A725-AE12-AD79D5CB4CC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7900" y="1828800"/>
            <a:ext cx="5826626" cy="72644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5E0D42CE-CB69-BE46-68DA-68EA73A0AA20}"/>
              </a:ext>
            </a:extLst>
          </p:cNvPr>
          <p:cNvSpPr txBox="1"/>
          <p:nvPr/>
        </p:nvSpPr>
        <p:spPr>
          <a:xfrm>
            <a:off x="977900" y="15875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4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3F9C64BC-578C-2690-EE93-4449FB6101B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EASTER EGG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00D700E4-9C43-CD4F-7F90-53742DA210C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55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egg-shaped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91EC5A16-8296-704B-E7EC-9308E0C3220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428846C-510D-53F7-B9E3-FB897AA6A5C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472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9469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ECA4BA92-D778-B642-02F2-DEA73F751A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77900" y="1828800"/>
            <a:ext cx="5826626" cy="72644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495BE595-2305-E0F7-A3BB-FD30B6F40FE6}"/>
              </a:ext>
            </a:extLst>
          </p:cNvPr>
          <p:cNvSpPr txBox="1"/>
          <p:nvPr/>
        </p:nvSpPr>
        <p:spPr>
          <a:xfrm>
            <a:off x="977900" y="15875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1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7AC167C9-53DD-FEAE-86B7-A53D4E1917A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EASTER EGG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16A311FE-57D6-9E25-E868-8E1C24666A5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55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egg-shaped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pic>
        <p:nvPicPr>
          <p:cNvPr id="8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D3D1F5A-CF99-B2C9-A603-A44847E8D049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472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4817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3-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3-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3-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4-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4-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4-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4-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5-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5-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5-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5-9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6-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6-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6-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6-9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7-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7-7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7-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7-9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8-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1-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8-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8-8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8-9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9-6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9-7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9-8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0-6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0-7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0-8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1-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1-9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1-7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1-8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2-6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2-7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2-8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3-6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3-7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3-8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4-6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4-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2-6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4-8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5-6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5-7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5-8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6-6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6-7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6-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2-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2-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2-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3-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640</Words>
  <Application>Microsoft Office PowerPoint</Application>
  <PresentationFormat>Custom</PresentationFormat>
  <Paragraphs>56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7</cp:revision>
  <dcterms:created xsi:type="dcterms:W3CDTF">2024-12-11T02:50:01Z</dcterms:created>
  <dcterms:modified xsi:type="dcterms:W3CDTF">2025-02-14T03:52:05Z</dcterms:modified>
</cp:coreProperties>
</file>