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1676" y="2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C63424F-92B3-4C0B-821B-8C0D7E20F8BD}"/>
    <pc:docChg chg="delSld">
      <pc:chgData name="Sarah Carter" userId="4b4e2a7e9c42e1b2" providerId="LiveId" clId="{FC63424F-92B3-4C0B-821B-8C0D7E20F8BD}" dt="2025-02-14T03:48:42.543" v="0" actId="2696"/>
      <pc:docMkLst>
        <pc:docMk/>
      </pc:docMkLst>
      <pc:sldChg chg="del">
        <pc:chgData name="Sarah Carter" userId="4b4e2a7e9c42e1b2" providerId="LiveId" clId="{FC63424F-92B3-4C0B-821B-8C0D7E20F8BD}" dt="2025-02-14T03:48:42.543" v="0" actId="2696"/>
        <pc:sldMkLst>
          <pc:docMk/>
          <pc:sldMk cId="2306042327" sldId="264"/>
        </pc:sldMkLst>
      </pc:sldChg>
      <pc:sldChg chg="del">
        <pc:chgData name="Sarah Carter" userId="4b4e2a7e9c42e1b2" providerId="LiveId" clId="{FC63424F-92B3-4C0B-821B-8C0D7E20F8BD}" dt="2025-02-14T03:48:42.543" v="0" actId="2696"/>
        <pc:sldMkLst>
          <pc:docMk/>
          <pc:sldMk cId="2211091648" sldId="265"/>
        </pc:sldMkLst>
      </pc:sldChg>
      <pc:sldChg chg="del">
        <pc:chgData name="Sarah Carter" userId="4b4e2a7e9c42e1b2" providerId="LiveId" clId="{FC63424F-92B3-4C0B-821B-8C0D7E20F8BD}" dt="2025-02-14T03:48:42.543" v="0" actId="2696"/>
        <pc:sldMkLst>
          <pc:docMk/>
          <pc:sldMk cId="3252070530" sldId="266"/>
        </pc:sldMkLst>
      </pc:sldChg>
      <pc:sldChg chg="del">
        <pc:chgData name="Sarah Carter" userId="4b4e2a7e9c42e1b2" providerId="LiveId" clId="{FC63424F-92B3-4C0B-821B-8C0D7E20F8BD}" dt="2025-02-14T03:48:42.543" v="0" actId="2696"/>
        <pc:sldMkLst>
          <pc:docMk/>
          <pc:sldMk cId="2769563465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4C0679A-D4D6-6F9E-331C-AA81F6AF62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4100" y="1816100"/>
            <a:ext cx="2485483" cy="3098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1B5213D-2D16-5750-CDC1-B817B18721BD}"/>
              </a:ext>
            </a:extLst>
          </p:cNvPr>
          <p:cNvSpPr txBox="1"/>
          <p:nvPr/>
        </p:nvSpPr>
        <p:spPr>
          <a:xfrm>
            <a:off x="825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99402B07-AF80-F17E-8BA9-5FED326432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816100"/>
            <a:ext cx="2485483" cy="3098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C046F0C-3196-FB6D-D9F1-7D4AB3E318E4}"/>
              </a:ext>
            </a:extLst>
          </p:cNvPr>
          <p:cNvSpPr txBox="1"/>
          <p:nvPr/>
        </p:nvSpPr>
        <p:spPr>
          <a:xfrm>
            <a:off x="4000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2CB9924A-BB24-4CA9-87D0-1E86F69C71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54100" y="5930900"/>
            <a:ext cx="2485483" cy="3098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2ADCE93D-B335-E3CB-E2C0-A1155747CF11}"/>
              </a:ext>
            </a:extLst>
          </p:cNvPr>
          <p:cNvSpPr txBox="1"/>
          <p:nvPr/>
        </p:nvSpPr>
        <p:spPr>
          <a:xfrm>
            <a:off x="825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EBCB4FCB-C4E8-0470-D039-C2F02A04009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930900"/>
            <a:ext cx="2485483" cy="3098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32703B04-4907-4EDF-33F0-9919D851E044}"/>
              </a:ext>
            </a:extLst>
          </p:cNvPr>
          <p:cNvSpPr txBox="1"/>
          <p:nvPr/>
        </p:nvSpPr>
        <p:spPr>
          <a:xfrm>
            <a:off x="4000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E507ACB0-4A70-0B6D-34E3-18C14393D53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303897FD-ACC5-68FD-982F-6CA74A715F6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each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429A2CD4-FCFE-5248-A2BA-715034A6FAB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9F9DCBB-8C71-518B-7F48-F28177BCD5F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9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ED5E88A-3203-6997-5214-0FF144E6BF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4100" y="1816100"/>
            <a:ext cx="2485483" cy="3098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2E0F5E0-0DC5-84F5-7DDC-1C3E4A588ED4}"/>
              </a:ext>
            </a:extLst>
          </p:cNvPr>
          <p:cNvSpPr txBox="1"/>
          <p:nvPr/>
        </p:nvSpPr>
        <p:spPr>
          <a:xfrm>
            <a:off x="825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6C42B03-801E-029A-3BF8-64B9CEFF15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816100"/>
            <a:ext cx="2485483" cy="3098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AACF96BA-32FA-F342-7BED-E835B579B86C}"/>
              </a:ext>
            </a:extLst>
          </p:cNvPr>
          <p:cNvSpPr txBox="1"/>
          <p:nvPr/>
        </p:nvSpPr>
        <p:spPr>
          <a:xfrm>
            <a:off x="4000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6BC7D17-3287-BCA4-7B23-F5BF2820A3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54100" y="5930900"/>
            <a:ext cx="2485483" cy="3098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F2D7243C-9A13-8205-9F00-73381828A248}"/>
              </a:ext>
            </a:extLst>
          </p:cNvPr>
          <p:cNvSpPr txBox="1"/>
          <p:nvPr/>
        </p:nvSpPr>
        <p:spPr>
          <a:xfrm>
            <a:off x="825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B079974-0576-4745-29D4-C852441AA9A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930900"/>
            <a:ext cx="2485483" cy="3098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9A06FD21-9C87-F152-F320-E1543AE529E1}"/>
              </a:ext>
            </a:extLst>
          </p:cNvPr>
          <p:cNvSpPr txBox="1"/>
          <p:nvPr/>
        </p:nvSpPr>
        <p:spPr>
          <a:xfrm>
            <a:off x="4000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771A5E60-DE80-3C3D-8D59-D5239CA3E39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0A21FFB0-72DB-BEA1-3133-8A4AC6A0160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each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759BEE0C-7572-10B3-47E9-FEF842DBCA6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B40D874-BC64-12F1-94EB-0252B42452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0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0BA22B5F-A623-3B80-F753-86A9A45874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4100" y="1816100"/>
            <a:ext cx="2485483" cy="3098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F34D7AA-C8DA-339D-2331-B5FEC2CA9724}"/>
              </a:ext>
            </a:extLst>
          </p:cNvPr>
          <p:cNvSpPr txBox="1"/>
          <p:nvPr/>
        </p:nvSpPr>
        <p:spPr>
          <a:xfrm>
            <a:off x="825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F6483542-8ACA-11E8-3FE0-7CF5E250E7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816100"/>
            <a:ext cx="2485483" cy="3098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10C886D-A8BA-5470-8173-A0D9136BA839}"/>
              </a:ext>
            </a:extLst>
          </p:cNvPr>
          <p:cNvSpPr txBox="1"/>
          <p:nvPr/>
        </p:nvSpPr>
        <p:spPr>
          <a:xfrm>
            <a:off x="4000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2B8BB0D3-1C79-F67A-84CC-86911EF14A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54100" y="5930900"/>
            <a:ext cx="2485483" cy="3098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2F9E608C-DB49-086A-00B2-07A8C52BD783}"/>
              </a:ext>
            </a:extLst>
          </p:cNvPr>
          <p:cNvSpPr txBox="1"/>
          <p:nvPr/>
        </p:nvSpPr>
        <p:spPr>
          <a:xfrm>
            <a:off x="825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808D37A8-DE6C-A5F4-8EAF-D9C723CF80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930900"/>
            <a:ext cx="2485483" cy="3098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C1681B57-6AD6-9FBF-9849-BB5FBDBA2C97}"/>
              </a:ext>
            </a:extLst>
          </p:cNvPr>
          <p:cNvSpPr txBox="1"/>
          <p:nvPr/>
        </p:nvSpPr>
        <p:spPr>
          <a:xfrm>
            <a:off x="4000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E44E2E28-2E1E-ABCD-8B8A-6D0DDB7C37B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72578911-C29A-AFB2-4D5A-AE6207C03CD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each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2D13A488-3B38-2F11-D421-87E549DA87F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934E1C0-E6CB-1879-A288-E608A897654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1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B39769EE-B8D1-2227-F956-013C2D465F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4100" y="1816100"/>
            <a:ext cx="2485483" cy="3098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5677362-E2D1-7C1C-1270-45C14E32571C}"/>
              </a:ext>
            </a:extLst>
          </p:cNvPr>
          <p:cNvSpPr txBox="1"/>
          <p:nvPr/>
        </p:nvSpPr>
        <p:spPr>
          <a:xfrm>
            <a:off x="825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415E7A6-DC25-1B9E-4299-DAD77852A0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816100"/>
            <a:ext cx="2485483" cy="3098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93F8AAE-1F72-49EA-CC8F-8B5825E7D921}"/>
              </a:ext>
            </a:extLst>
          </p:cNvPr>
          <p:cNvSpPr txBox="1"/>
          <p:nvPr/>
        </p:nvSpPr>
        <p:spPr>
          <a:xfrm>
            <a:off x="4000500" y="15494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F6C557FF-952B-3E52-99C3-579769CF5D3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54100" y="5930900"/>
            <a:ext cx="2485483" cy="3098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0E79267-FFAC-4201-C425-CD8F3930CA88}"/>
              </a:ext>
            </a:extLst>
          </p:cNvPr>
          <p:cNvSpPr txBox="1"/>
          <p:nvPr/>
        </p:nvSpPr>
        <p:spPr>
          <a:xfrm>
            <a:off x="825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236AA01-E610-A27C-A182-09E1352F83D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930900"/>
            <a:ext cx="2485483" cy="3098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B5E77A31-B444-C2FC-1B00-8EEDDF88B481}"/>
              </a:ext>
            </a:extLst>
          </p:cNvPr>
          <p:cNvSpPr txBox="1"/>
          <p:nvPr/>
        </p:nvSpPr>
        <p:spPr>
          <a:xfrm>
            <a:off x="4000500" y="56642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0D9F2847-32E7-A84B-E9E9-F53EE9CC81F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BC87C13-EA53-DF3C-A28F-F814492C9CC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55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each egg-shaped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E09209E0-2CA6-F122-460D-732EA94534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A527C41-7D9A-EE83-F524-75C29CDCB41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472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064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0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0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0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0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220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2025-02-14T03:48:46Z</dcterms:modified>
</cp:coreProperties>
</file>