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10058400" cy="77724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03065B-4F7C-4C18-8E26-74F33FFF82B6}" v="50" dt="2025-04-06T02:06:24.3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 showGuides="1">
      <p:cViewPr>
        <p:scale>
          <a:sx n="42" d="100"/>
          <a:sy n="42" d="100"/>
        </p:scale>
        <p:origin x="1092" y="53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D103065B-4F7C-4C18-8E26-74F33FFF82B6}"/>
    <pc:docChg chg="undo custSel addSld delSld modSld sldOrd modMainMaster">
      <pc:chgData name="Sarah Carter" userId="4b4e2a7e9c42e1b2" providerId="LiveId" clId="{D103065B-4F7C-4C18-8E26-74F33FFF82B6}" dt="2025-04-06T02:06:24.333" v="116" actId="14826"/>
      <pc:docMkLst>
        <pc:docMk/>
      </pc:docMkLst>
      <pc:sldChg chg="addSp delSp modSp mod">
        <pc:chgData name="Sarah Carter" userId="4b4e2a7e9c42e1b2" providerId="LiveId" clId="{D103065B-4F7C-4C18-8E26-74F33FFF82B6}" dt="2025-04-06T02:06:24.333" v="116" actId="14826"/>
        <pc:sldMkLst>
          <pc:docMk/>
          <pc:sldMk cId="3006588833" sldId="261"/>
        </pc:sldMkLst>
        <pc:spChg chg="del">
          <ac:chgData name="Sarah Carter" userId="4b4e2a7e9c42e1b2" providerId="LiveId" clId="{D103065B-4F7C-4C18-8E26-74F33FFF82B6}" dt="2025-04-05T22:13:15.513" v="22" actId="478"/>
          <ac:spMkLst>
            <pc:docMk/>
            <pc:sldMk cId="3006588833" sldId="261"/>
            <ac:spMk id="4" creationId="{16751DDA-8C08-00E0-ED83-BCAEA82A3117}"/>
          </ac:spMkLst>
        </pc:spChg>
        <pc:spChg chg="mod">
          <ac:chgData name="Sarah Carter" userId="4b4e2a7e9c42e1b2" providerId="LiveId" clId="{D103065B-4F7C-4C18-8E26-74F33FFF82B6}" dt="2025-04-05T22:14:37.732" v="92"/>
          <ac:spMkLst>
            <pc:docMk/>
            <pc:sldMk cId="3006588833" sldId="261"/>
            <ac:spMk id="6" creationId="{FEC72C8C-6C9F-FE62-B5D9-4D9D9B0E9406}"/>
          </ac:spMkLst>
        </pc:spChg>
        <pc:spChg chg="mod">
          <ac:chgData name="Sarah Carter" userId="4b4e2a7e9c42e1b2" providerId="LiveId" clId="{D103065B-4F7C-4C18-8E26-74F33FFF82B6}" dt="2025-04-05T22:14:37.732" v="95"/>
          <ac:spMkLst>
            <pc:docMk/>
            <pc:sldMk cId="3006588833" sldId="261"/>
            <ac:spMk id="7" creationId="{3A36BBDC-D85C-4D39-41E7-C9110BFEA182}"/>
          </ac:spMkLst>
        </pc:spChg>
        <pc:spChg chg="mod">
          <ac:chgData name="Sarah Carter" userId="4b4e2a7e9c42e1b2" providerId="LiveId" clId="{D103065B-4F7C-4C18-8E26-74F33FFF82B6}" dt="2025-04-05T22:14:37.732" v="98"/>
          <ac:spMkLst>
            <pc:docMk/>
            <pc:sldMk cId="3006588833" sldId="261"/>
            <ac:spMk id="8" creationId="{CED8D2CF-70A3-E927-313F-DF7595A3E5AB}"/>
          </ac:spMkLst>
        </pc:spChg>
        <pc:spChg chg="mod">
          <ac:chgData name="Sarah Carter" userId="4b4e2a7e9c42e1b2" providerId="LiveId" clId="{D103065B-4F7C-4C18-8E26-74F33FFF82B6}" dt="2025-04-05T22:10:37.015" v="14" actId="207"/>
          <ac:spMkLst>
            <pc:docMk/>
            <pc:sldMk cId="3006588833" sldId="261"/>
            <ac:spMk id="14" creationId="{BEED402C-6F7C-F13B-3518-F45E0BF8C7EC}"/>
          </ac:spMkLst>
        </pc:spChg>
        <pc:spChg chg="mod">
          <ac:chgData name="Sarah Carter" userId="4b4e2a7e9c42e1b2" providerId="LiveId" clId="{D103065B-4F7C-4C18-8E26-74F33FFF82B6}" dt="2025-04-05T22:10:37.015" v="14" actId="207"/>
          <ac:spMkLst>
            <pc:docMk/>
            <pc:sldMk cId="3006588833" sldId="261"/>
            <ac:spMk id="28" creationId="{7D715638-6502-4B7A-6D0F-E0BBF46ABFE5}"/>
          </ac:spMkLst>
        </pc:spChg>
        <pc:spChg chg="mod">
          <ac:chgData name="Sarah Carter" userId="4b4e2a7e9c42e1b2" providerId="LiveId" clId="{D103065B-4F7C-4C18-8E26-74F33FFF82B6}" dt="2025-04-05T22:10:37.015" v="14" actId="207"/>
          <ac:spMkLst>
            <pc:docMk/>
            <pc:sldMk cId="3006588833" sldId="261"/>
            <ac:spMk id="42" creationId="{8A837201-0FBF-2BC6-D02D-10E6F2A02680}"/>
          </ac:spMkLst>
        </pc:spChg>
        <pc:spChg chg="mod">
          <ac:chgData name="Sarah Carter" userId="4b4e2a7e9c42e1b2" providerId="LiveId" clId="{D103065B-4F7C-4C18-8E26-74F33FFF82B6}" dt="2025-04-05T22:10:37.015" v="14" actId="207"/>
          <ac:spMkLst>
            <pc:docMk/>
            <pc:sldMk cId="3006588833" sldId="261"/>
            <ac:spMk id="54" creationId="{FAEA54EA-50D8-97E3-56FB-CADDB2FBC8DD}"/>
          </ac:spMkLst>
        </pc:spChg>
        <pc:spChg chg="mod">
          <ac:chgData name="Sarah Carter" userId="4b4e2a7e9c42e1b2" providerId="LiveId" clId="{D103065B-4F7C-4C18-8E26-74F33FFF82B6}" dt="2025-04-05T22:10:37.015" v="14" actId="207"/>
          <ac:spMkLst>
            <pc:docMk/>
            <pc:sldMk cId="3006588833" sldId="261"/>
            <ac:spMk id="163" creationId="{78EDD63E-0FD4-34F0-7365-1B5F53443486}"/>
          </ac:spMkLst>
        </pc:spChg>
        <pc:spChg chg="mod">
          <ac:chgData name="Sarah Carter" userId="4b4e2a7e9c42e1b2" providerId="LiveId" clId="{D103065B-4F7C-4C18-8E26-74F33FFF82B6}" dt="2025-04-05T22:10:37.015" v="14" actId="207"/>
          <ac:spMkLst>
            <pc:docMk/>
            <pc:sldMk cId="3006588833" sldId="261"/>
            <ac:spMk id="166" creationId="{E4C34126-D4FA-79E0-4295-82516A1335E5}"/>
          </ac:spMkLst>
        </pc:spChg>
        <pc:spChg chg="mod">
          <ac:chgData name="Sarah Carter" userId="4b4e2a7e9c42e1b2" providerId="LiveId" clId="{D103065B-4F7C-4C18-8E26-74F33FFF82B6}" dt="2025-04-05T22:10:37.015" v="14" actId="207"/>
          <ac:spMkLst>
            <pc:docMk/>
            <pc:sldMk cId="3006588833" sldId="261"/>
            <ac:spMk id="167" creationId="{8A936FBF-B3DF-03DE-3DF5-E71B9BEC9AEC}"/>
          </ac:spMkLst>
        </pc:spChg>
        <pc:spChg chg="mod">
          <ac:chgData name="Sarah Carter" userId="4b4e2a7e9c42e1b2" providerId="LiveId" clId="{D103065B-4F7C-4C18-8E26-74F33FFF82B6}" dt="2025-04-05T22:10:37.015" v="14" actId="207"/>
          <ac:spMkLst>
            <pc:docMk/>
            <pc:sldMk cId="3006588833" sldId="261"/>
            <ac:spMk id="170" creationId="{059D32ED-AD76-6A47-5A8C-8452C13DC334}"/>
          </ac:spMkLst>
        </pc:spChg>
        <pc:spChg chg="mod">
          <ac:chgData name="Sarah Carter" userId="4b4e2a7e9c42e1b2" providerId="LiveId" clId="{D103065B-4F7C-4C18-8E26-74F33FFF82B6}" dt="2025-04-05T22:10:37.015" v="14" actId="207"/>
          <ac:spMkLst>
            <pc:docMk/>
            <pc:sldMk cId="3006588833" sldId="261"/>
            <ac:spMk id="172" creationId="{4456FE2B-6644-AB71-3090-EC19A44A30D1}"/>
          </ac:spMkLst>
        </pc:spChg>
        <pc:spChg chg="mod">
          <ac:chgData name="Sarah Carter" userId="4b4e2a7e9c42e1b2" providerId="LiveId" clId="{D103065B-4F7C-4C18-8E26-74F33FFF82B6}" dt="2025-04-05T22:10:37.015" v="14" actId="207"/>
          <ac:spMkLst>
            <pc:docMk/>
            <pc:sldMk cId="3006588833" sldId="261"/>
            <ac:spMk id="174" creationId="{1B608AD2-6673-D4C1-6F11-65ED207B97B1}"/>
          </ac:spMkLst>
        </pc:spChg>
        <pc:spChg chg="add mod topLvl">
          <ac:chgData name="Sarah Carter" userId="4b4e2a7e9c42e1b2" providerId="LiveId" clId="{D103065B-4F7C-4C18-8E26-74F33FFF82B6}" dt="2025-04-06T02:05:49.092" v="114" actId="165"/>
          <ac:spMkLst>
            <pc:docMk/>
            <pc:sldMk cId="3006588833" sldId="261"/>
            <ac:spMk id="181" creationId="{451FF1BC-846B-5DE4-63FC-C77B442F2A6C}"/>
          </ac:spMkLst>
        </pc:spChg>
        <pc:spChg chg="add mod topLvl">
          <ac:chgData name="Sarah Carter" userId="4b4e2a7e9c42e1b2" providerId="LiveId" clId="{D103065B-4F7C-4C18-8E26-74F33FFF82B6}" dt="2025-04-06T02:05:49.092" v="114" actId="165"/>
          <ac:spMkLst>
            <pc:docMk/>
            <pc:sldMk cId="3006588833" sldId="261"/>
            <ac:spMk id="183" creationId="{7443798C-A452-5A35-B75A-70648EA78B16}"/>
          </ac:spMkLst>
        </pc:spChg>
        <pc:grpChg chg="mod">
          <ac:chgData name="Sarah Carter" userId="4b4e2a7e9c42e1b2" providerId="LiveId" clId="{D103065B-4F7C-4C18-8E26-74F33FFF82B6}" dt="2025-04-05T22:09:11.129" v="6" actId="14100"/>
          <ac:grpSpMkLst>
            <pc:docMk/>
            <pc:sldMk cId="3006588833" sldId="261"/>
            <ac:grpSpMk id="178" creationId="{9BDF39DE-B95C-B3D6-E446-D81E12FA8093}"/>
          </ac:grpSpMkLst>
        </pc:grpChg>
        <pc:grpChg chg="del">
          <ac:chgData name="Sarah Carter" userId="4b4e2a7e9c42e1b2" providerId="LiveId" clId="{D103065B-4F7C-4C18-8E26-74F33FFF82B6}" dt="2025-04-05T22:13:12.085" v="21" actId="478"/>
          <ac:grpSpMkLst>
            <pc:docMk/>
            <pc:sldMk cId="3006588833" sldId="261"/>
            <ac:grpSpMk id="179" creationId="{2EF42EF0-5B9A-63E5-0DAA-F621B29FD535}"/>
          </ac:grpSpMkLst>
        </pc:grpChg>
        <pc:grpChg chg="add del mod">
          <ac:chgData name="Sarah Carter" userId="4b4e2a7e9c42e1b2" providerId="LiveId" clId="{D103065B-4F7C-4C18-8E26-74F33FFF82B6}" dt="2025-04-06T02:05:49.092" v="114" actId="165"/>
          <ac:grpSpMkLst>
            <pc:docMk/>
            <pc:sldMk cId="3006588833" sldId="261"/>
            <ac:grpSpMk id="184" creationId="{9BD955E6-237C-D2E9-B350-A2DC8FFA61DE}"/>
          </ac:grpSpMkLst>
        </pc:grpChg>
        <pc:picChg chg="mod">
          <ac:chgData name="Sarah Carter" userId="4b4e2a7e9c42e1b2" providerId="LiveId" clId="{D103065B-4F7C-4C18-8E26-74F33FFF82B6}" dt="2025-04-05T22:14:17.969" v="37" actId="1076"/>
          <ac:picMkLst>
            <pc:docMk/>
            <pc:sldMk cId="3006588833" sldId="261"/>
            <ac:picMk id="9" creationId="{C43DD377-9106-19E8-6C61-074D0688FF19}"/>
          </ac:picMkLst>
        </pc:picChg>
        <pc:picChg chg="add mod topLvl">
          <ac:chgData name="Sarah Carter" userId="4b4e2a7e9c42e1b2" providerId="LiveId" clId="{D103065B-4F7C-4C18-8E26-74F33FFF82B6}" dt="2025-04-06T02:06:24.333" v="116" actId="14826"/>
          <ac:picMkLst>
            <pc:docMk/>
            <pc:sldMk cId="3006588833" sldId="261"/>
            <ac:picMk id="180" creationId="{B289C9BF-C18F-9FAD-FF95-EA551CF6DAFF}"/>
          </ac:picMkLst>
        </pc:picChg>
        <pc:picChg chg="add mod topLvl">
          <ac:chgData name="Sarah Carter" userId="4b4e2a7e9c42e1b2" providerId="LiveId" clId="{D103065B-4F7C-4C18-8E26-74F33FFF82B6}" dt="2025-04-06T02:05:49.092" v="114" actId="165"/>
          <ac:picMkLst>
            <pc:docMk/>
            <pc:sldMk cId="3006588833" sldId="261"/>
            <ac:picMk id="182" creationId="{174334E5-9FE1-8CB8-42BC-84136CDF87C5}"/>
          </ac:picMkLst>
        </pc:picChg>
      </pc:sldChg>
      <pc:sldChg chg="addSp delSp modSp add del mod">
        <pc:chgData name="Sarah Carter" userId="4b4e2a7e9c42e1b2" providerId="LiveId" clId="{D103065B-4F7C-4C18-8E26-74F33FFF82B6}" dt="2025-04-05T22:15:57.804" v="113" actId="2696"/>
        <pc:sldMkLst>
          <pc:docMk/>
          <pc:sldMk cId="1039791415" sldId="262"/>
        </pc:sldMkLst>
        <pc:spChg chg="add del mod topLvl">
          <ac:chgData name="Sarah Carter" userId="4b4e2a7e9c42e1b2" providerId="LiveId" clId="{D103065B-4F7C-4C18-8E26-74F33FFF82B6}" dt="2025-04-05T22:14:42.938" v="105" actId="21"/>
          <ac:spMkLst>
            <pc:docMk/>
            <pc:sldMk cId="1039791415" sldId="262"/>
            <ac:spMk id="4" creationId="{451FF1BC-846B-5DE4-63FC-C77B442F2A6C}"/>
          </ac:spMkLst>
        </pc:spChg>
        <pc:spChg chg="add del mod topLvl">
          <ac:chgData name="Sarah Carter" userId="4b4e2a7e9c42e1b2" providerId="LiveId" clId="{D103065B-4F7C-4C18-8E26-74F33FFF82B6}" dt="2025-04-05T22:14:42.938" v="105" actId="21"/>
          <ac:spMkLst>
            <pc:docMk/>
            <pc:sldMk cId="1039791415" sldId="262"/>
            <ac:spMk id="8" creationId="{7443798C-A452-5A35-B75A-70648EA78B16}"/>
          </ac:spMkLst>
        </pc:spChg>
        <pc:grpChg chg="add del mod">
          <ac:chgData name="Sarah Carter" userId="4b4e2a7e9c42e1b2" providerId="LiveId" clId="{D103065B-4F7C-4C18-8E26-74F33FFF82B6}" dt="2025-04-05T22:14:37.732" v="88"/>
          <ac:grpSpMkLst>
            <pc:docMk/>
            <pc:sldMk cId="1039791415" sldId="262"/>
            <ac:grpSpMk id="5" creationId="{641823C9-CAF5-118A-5037-994A107F9F40}"/>
          </ac:grpSpMkLst>
        </pc:grpChg>
        <pc:grpChg chg="add del mod">
          <ac:chgData name="Sarah Carter" userId="4b4e2a7e9c42e1b2" providerId="LiveId" clId="{D103065B-4F7C-4C18-8E26-74F33FFF82B6}" dt="2025-04-05T22:14:37.732" v="89"/>
          <ac:grpSpMkLst>
            <pc:docMk/>
            <pc:sldMk cId="1039791415" sldId="262"/>
            <ac:grpSpMk id="9" creationId="{805A0D55-795A-1D6F-0794-DBEC2FE754C3}"/>
          </ac:grpSpMkLst>
        </pc:grpChg>
        <pc:picChg chg="add del mod topLvl">
          <ac:chgData name="Sarah Carter" userId="4b4e2a7e9c42e1b2" providerId="LiveId" clId="{D103065B-4F7C-4C18-8E26-74F33FFF82B6}" dt="2025-04-05T22:14:42.938" v="105" actId="21"/>
          <ac:picMkLst>
            <pc:docMk/>
            <pc:sldMk cId="1039791415" sldId="262"/>
            <ac:picMk id="3" creationId="{B289C9BF-C18F-9FAD-FF95-EA551CF6DAFF}"/>
          </ac:picMkLst>
        </pc:picChg>
        <pc:picChg chg="add del mod topLvl">
          <ac:chgData name="Sarah Carter" userId="4b4e2a7e9c42e1b2" providerId="LiveId" clId="{D103065B-4F7C-4C18-8E26-74F33FFF82B6}" dt="2025-04-05T22:14:42.938" v="105" actId="21"/>
          <ac:picMkLst>
            <pc:docMk/>
            <pc:sldMk cId="1039791415" sldId="262"/>
            <ac:picMk id="7" creationId="{174334E5-9FE1-8CB8-42BC-84136CDF87C5}"/>
          </ac:picMkLst>
        </pc:picChg>
      </pc:sldChg>
      <pc:sldChg chg="addSp delSp modSp del mod">
        <pc:chgData name="Sarah Carter" userId="4b4e2a7e9c42e1b2" providerId="LiveId" clId="{D103065B-4F7C-4C18-8E26-74F33FFF82B6}" dt="2025-04-05T22:13:10.093" v="20" actId="2696"/>
        <pc:sldMkLst>
          <pc:docMk/>
          <pc:sldMk cId="3165142103" sldId="262"/>
        </pc:sldMkLst>
        <pc:spChg chg="del">
          <ac:chgData name="Sarah Carter" userId="4b4e2a7e9c42e1b2" providerId="LiveId" clId="{D103065B-4F7C-4C18-8E26-74F33FFF82B6}" dt="2025-04-05T22:13:06.914" v="19" actId="478"/>
          <ac:spMkLst>
            <pc:docMk/>
            <pc:sldMk cId="3165142103" sldId="262"/>
            <ac:spMk id="4" creationId="{7495711A-BBB0-BC45-1D86-B24B6DEFE47F}"/>
          </ac:spMkLst>
        </pc:spChg>
        <pc:spChg chg="mod">
          <ac:chgData name="Sarah Carter" userId="4b4e2a7e9c42e1b2" providerId="LiveId" clId="{D103065B-4F7C-4C18-8E26-74F33FFF82B6}" dt="2025-04-05T22:11:11.568" v="16" actId="207"/>
          <ac:spMkLst>
            <pc:docMk/>
            <pc:sldMk cId="3165142103" sldId="262"/>
            <ac:spMk id="15" creationId="{72BB5C43-FA4F-944A-84D9-1208581C42CA}"/>
          </ac:spMkLst>
        </pc:spChg>
        <pc:spChg chg="mod">
          <ac:chgData name="Sarah Carter" userId="4b4e2a7e9c42e1b2" providerId="LiveId" clId="{D103065B-4F7C-4C18-8E26-74F33FFF82B6}" dt="2025-04-05T22:11:11.568" v="16" actId="207"/>
          <ac:spMkLst>
            <pc:docMk/>
            <pc:sldMk cId="3165142103" sldId="262"/>
            <ac:spMk id="18" creationId="{A1D4EB4B-E551-C845-1E45-070A80E62763}"/>
          </ac:spMkLst>
        </pc:spChg>
        <pc:spChg chg="mod">
          <ac:chgData name="Sarah Carter" userId="4b4e2a7e9c42e1b2" providerId="LiveId" clId="{D103065B-4F7C-4C18-8E26-74F33FFF82B6}" dt="2025-04-05T22:11:11.568" v="16" actId="207"/>
          <ac:spMkLst>
            <pc:docMk/>
            <pc:sldMk cId="3165142103" sldId="262"/>
            <ac:spMk id="21" creationId="{E1CF3FC6-9274-AC84-728D-91467089185A}"/>
          </ac:spMkLst>
        </pc:spChg>
        <pc:spChg chg="mod">
          <ac:chgData name="Sarah Carter" userId="4b4e2a7e9c42e1b2" providerId="LiveId" clId="{D103065B-4F7C-4C18-8E26-74F33FFF82B6}" dt="2025-04-05T22:11:11.568" v="16" actId="207"/>
          <ac:spMkLst>
            <pc:docMk/>
            <pc:sldMk cId="3165142103" sldId="262"/>
            <ac:spMk id="26" creationId="{F7CBCF9A-04A2-1F61-EF75-126D18D6569B}"/>
          </ac:spMkLst>
        </pc:spChg>
        <pc:spChg chg="mod">
          <ac:chgData name="Sarah Carter" userId="4b4e2a7e9c42e1b2" providerId="LiveId" clId="{D103065B-4F7C-4C18-8E26-74F33FFF82B6}" dt="2025-04-05T22:11:11.568" v="16" actId="207"/>
          <ac:spMkLst>
            <pc:docMk/>
            <pc:sldMk cId="3165142103" sldId="262"/>
            <ac:spMk id="32" creationId="{4868C8C4-8C16-298D-2C61-7AE0B56302BC}"/>
          </ac:spMkLst>
        </pc:spChg>
        <pc:spChg chg="mod">
          <ac:chgData name="Sarah Carter" userId="4b4e2a7e9c42e1b2" providerId="LiveId" clId="{D103065B-4F7C-4C18-8E26-74F33FFF82B6}" dt="2025-04-05T22:11:11.568" v="16" actId="207"/>
          <ac:spMkLst>
            <pc:docMk/>
            <pc:sldMk cId="3165142103" sldId="262"/>
            <ac:spMk id="35" creationId="{5926985F-029F-A587-263B-50D70629C2C4}"/>
          </ac:spMkLst>
        </pc:spChg>
        <pc:spChg chg="mod">
          <ac:chgData name="Sarah Carter" userId="4b4e2a7e9c42e1b2" providerId="LiveId" clId="{D103065B-4F7C-4C18-8E26-74F33FFF82B6}" dt="2025-04-05T22:11:11.568" v="16" actId="207"/>
          <ac:spMkLst>
            <pc:docMk/>
            <pc:sldMk cId="3165142103" sldId="262"/>
            <ac:spMk id="42" creationId="{7DFA6977-E279-6125-B6E2-C5FFFE48E674}"/>
          </ac:spMkLst>
        </pc:spChg>
        <pc:spChg chg="mod">
          <ac:chgData name="Sarah Carter" userId="4b4e2a7e9c42e1b2" providerId="LiveId" clId="{D103065B-4F7C-4C18-8E26-74F33FFF82B6}" dt="2025-04-05T22:11:11.568" v="16" actId="207"/>
          <ac:spMkLst>
            <pc:docMk/>
            <pc:sldMk cId="3165142103" sldId="262"/>
            <ac:spMk id="45" creationId="{F963847E-8361-F858-1F39-8DE30F83AC90}"/>
          </ac:spMkLst>
        </pc:spChg>
        <pc:spChg chg="mod">
          <ac:chgData name="Sarah Carter" userId="4b4e2a7e9c42e1b2" providerId="LiveId" clId="{D103065B-4F7C-4C18-8E26-74F33FFF82B6}" dt="2025-04-05T22:11:11.568" v="16" actId="207"/>
          <ac:spMkLst>
            <pc:docMk/>
            <pc:sldMk cId="3165142103" sldId="262"/>
            <ac:spMk id="162" creationId="{21F3BAF3-D386-4025-F99B-6E748A3F2FB9}"/>
          </ac:spMkLst>
        </pc:spChg>
        <pc:spChg chg="mod">
          <ac:chgData name="Sarah Carter" userId="4b4e2a7e9c42e1b2" providerId="LiveId" clId="{D103065B-4F7C-4C18-8E26-74F33FFF82B6}" dt="2025-04-05T22:11:11.568" v="16" actId="207"/>
          <ac:spMkLst>
            <pc:docMk/>
            <pc:sldMk cId="3165142103" sldId="262"/>
            <ac:spMk id="172" creationId="{E4AD5F52-C3B4-42C1-5F24-BEBB2D75EF21}"/>
          </ac:spMkLst>
        </pc:spChg>
        <pc:grpChg chg="del">
          <ac:chgData name="Sarah Carter" userId="4b4e2a7e9c42e1b2" providerId="LiveId" clId="{D103065B-4F7C-4C18-8E26-74F33FFF82B6}" dt="2025-04-05T22:13:04.106" v="18" actId="478"/>
          <ac:grpSpMkLst>
            <pc:docMk/>
            <pc:sldMk cId="3165142103" sldId="262"/>
            <ac:grpSpMk id="3" creationId="{218F42BA-7353-2C42-BA5A-0BD5D8FBBFC8}"/>
          </ac:grpSpMkLst>
        </pc:grpChg>
      </pc:sldChg>
      <pc:sldChg chg="add del ord">
        <pc:chgData name="Sarah Carter" userId="4b4e2a7e9c42e1b2" providerId="LiveId" clId="{D103065B-4F7C-4C18-8E26-74F33FFF82B6}" dt="2025-04-05T22:13:00.586" v="17" actId="47"/>
        <pc:sldMkLst>
          <pc:docMk/>
          <pc:sldMk cId="1237879169" sldId="263"/>
        </pc:sldMkLst>
      </pc:sldChg>
      <pc:sldChg chg="add del">
        <pc:chgData name="Sarah Carter" userId="4b4e2a7e9c42e1b2" providerId="LiveId" clId="{D103065B-4F7C-4C18-8E26-74F33FFF82B6}" dt="2025-04-05T22:13:00.586" v="17" actId="47"/>
        <pc:sldMkLst>
          <pc:docMk/>
          <pc:sldMk cId="578442529" sldId="264"/>
        </pc:sldMkLst>
      </pc:sldChg>
      <pc:sldMasterChg chg="modSp modSldLayout">
        <pc:chgData name="Sarah Carter" userId="4b4e2a7e9c42e1b2" providerId="LiveId" clId="{D103065B-4F7C-4C18-8E26-74F33FFF82B6}" dt="2025-04-05T22:09:14.465" v="8"/>
        <pc:sldMasterMkLst>
          <pc:docMk/>
          <pc:sldMasterMk cId="1147007720" sldId="2147483648"/>
        </pc:sldMasterMkLst>
        <pc:spChg chg="mod">
          <ac:chgData name="Sarah Carter" userId="4b4e2a7e9c42e1b2" providerId="LiveId" clId="{D103065B-4F7C-4C18-8E26-74F33FFF82B6}" dt="2025-04-05T22:09:14.465" v="8"/>
          <ac:spMkLst>
            <pc:docMk/>
            <pc:sldMasterMk cId="1147007720" sldId="2147483648"/>
            <ac:spMk id="2" creationId="{FBF2902A-D99A-6201-2510-F70AAE40C937}"/>
          </ac:spMkLst>
        </pc:spChg>
        <pc:spChg chg="mod">
          <ac:chgData name="Sarah Carter" userId="4b4e2a7e9c42e1b2" providerId="LiveId" clId="{D103065B-4F7C-4C18-8E26-74F33FFF82B6}" dt="2025-04-05T22:09:14.465" v="8"/>
          <ac:spMkLst>
            <pc:docMk/>
            <pc:sldMasterMk cId="1147007720" sldId="2147483648"/>
            <ac:spMk id="3" creationId="{53E4A86A-82CD-EBA9-2AD7-B165BE6B691B}"/>
          </ac:spMkLst>
        </pc:spChg>
        <pc:spChg chg="mod">
          <ac:chgData name="Sarah Carter" userId="4b4e2a7e9c42e1b2" providerId="LiveId" clId="{D103065B-4F7C-4C18-8E26-74F33FFF82B6}" dt="2025-04-05T22:09:14.465" v="8"/>
          <ac:spMkLst>
            <pc:docMk/>
            <pc:sldMasterMk cId="1147007720" sldId="2147483648"/>
            <ac:spMk id="4" creationId="{FD59028A-6916-7661-4FD2-CD6836494401}"/>
          </ac:spMkLst>
        </pc:spChg>
        <pc:spChg chg="mod">
          <ac:chgData name="Sarah Carter" userId="4b4e2a7e9c42e1b2" providerId="LiveId" clId="{D103065B-4F7C-4C18-8E26-74F33FFF82B6}" dt="2025-04-05T22:09:14.465" v="8"/>
          <ac:spMkLst>
            <pc:docMk/>
            <pc:sldMasterMk cId="1147007720" sldId="2147483648"/>
            <ac:spMk id="5" creationId="{3A0869FB-A43B-E74C-F49F-1157044EC5A9}"/>
          </ac:spMkLst>
        </pc:spChg>
        <pc:spChg chg="mod">
          <ac:chgData name="Sarah Carter" userId="4b4e2a7e9c42e1b2" providerId="LiveId" clId="{D103065B-4F7C-4C18-8E26-74F33FFF82B6}" dt="2025-04-05T22:09:14.465" v="8"/>
          <ac:spMkLst>
            <pc:docMk/>
            <pc:sldMasterMk cId="1147007720" sldId="2147483648"/>
            <ac:spMk id="6" creationId="{B95961C6-2A0F-6BB8-D6BB-4EEE19C9BE70}"/>
          </ac:spMkLst>
        </pc:spChg>
        <pc:sldLayoutChg chg="modSp">
          <pc:chgData name="Sarah Carter" userId="4b4e2a7e9c42e1b2" providerId="LiveId" clId="{D103065B-4F7C-4C18-8E26-74F33FFF82B6}" dt="2025-04-05T22:09:14.465" v="8"/>
          <pc:sldLayoutMkLst>
            <pc:docMk/>
            <pc:sldMasterMk cId="1147007720" sldId="2147483648"/>
            <pc:sldLayoutMk cId="943895434" sldId="2147483649"/>
          </pc:sldLayoutMkLst>
          <pc:spChg chg="mod">
            <ac:chgData name="Sarah Carter" userId="4b4e2a7e9c42e1b2" providerId="LiveId" clId="{D103065B-4F7C-4C18-8E26-74F33FFF82B6}" dt="2025-04-05T22:09:14.465" v="8"/>
            <ac:spMkLst>
              <pc:docMk/>
              <pc:sldMasterMk cId="1147007720" sldId="2147483648"/>
              <pc:sldLayoutMk cId="943895434" sldId="2147483649"/>
              <ac:spMk id="2" creationId="{9414425C-7DE6-1A99-5859-E6340B144730}"/>
            </ac:spMkLst>
          </pc:spChg>
          <pc:spChg chg="mod">
            <ac:chgData name="Sarah Carter" userId="4b4e2a7e9c42e1b2" providerId="LiveId" clId="{D103065B-4F7C-4C18-8E26-74F33FFF82B6}" dt="2025-04-05T22:09:14.465" v="8"/>
            <ac:spMkLst>
              <pc:docMk/>
              <pc:sldMasterMk cId="1147007720" sldId="2147483648"/>
              <pc:sldLayoutMk cId="943895434" sldId="2147483649"/>
              <ac:spMk id="3" creationId="{448B79B5-64EA-F5FE-FC79-AC67618D1809}"/>
            </ac:spMkLst>
          </pc:spChg>
        </pc:sldLayoutChg>
        <pc:sldLayoutChg chg="modSp">
          <pc:chgData name="Sarah Carter" userId="4b4e2a7e9c42e1b2" providerId="LiveId" clId="{D103065B-4F7C-4C18-8E26-74F33FFF82B6}" dt="2025-04-05T22:09:14.465" v="8"/>
          <pc:sldLayoutMkLst>
            <pc:docMk/>
            <pc:sldMasterMk cId="1147007720" sldId="2147483648"/>
            <pc:sldLayoutMk cId="1688608830" sldId="2147483651"/>
          </pc:sldLayoutMkLst>
          <pc:spChg chg="mod">
            <ac:chgData name="Sarah Carter" userId="4b4e2a7e9c42e1b2" providerId="LiveId" clId="{D103065B-4F7C-4C18-8E26-74F33FFF82B6}" dt="2025-04-05T22:09:14.465" v="8"/>
            <ac:spMkLst>
              <pc:docMk/>
              <pc:sldMasterMk cId="1147007720" sldId="2147483648"/>
              <pc:sldLayoutMk cId="1688608830" sldId="2147483651"/>
              <ac:spMk id="2" creationId="{ECFB5E6C-A9D6-7AD2-9771-1C140E5865C0}"/>
            </ac:spMkLst>
          </pc:spChg>
          <pc:spChg chg="mod">
            <ac:chgData name="Sarah Carter" userId="4b4e2a7e9c42e1b2" providerId="LiveId" clId="{D103065B-4F7C-4C18-8E26-74F33FFF82B6}" dt="2025-04-05T22:09:14.465" v="8"/>
            <ac:spMkLst>
              <pc:docMk/>
              <pc:sldMasterMk cId="1147007720" sldId="2147483648"/>
              <pc:sldLayoutMk cId="1688608830" sldId="2147483651"/>
              <ac:spMk id="3" creationId="{5B7F826A-696B-B468-8FC1-F24C03584DD3}"/>
            </ac:spMkLst>
          </pc:spChg>
        </pc:sldLayoutChg>
        <pc:sldLayoutChg chg="modSp">
          <pc:chgData name="Sarah Carter" userId="4b4e2a7e9c42e1b2" providerId="LiveId" clId="{D103065B-4F7C-4C18-8E26-74F33FFF82B6}" dt="2025-04-05T22:09:14.465" v="8"/>
          <pc:sldLayoutMkLst>
            <pc:docMk/>
            <pc:sldMasterMk cId="1147007720" sldId="2147483648"/>
            <pc:sldLayoutMk cId="2877866524" sldId="2147483652"/>
          </pc:sldLayoutMkLst>
          <pc:spChg chg="mod">
            <ac:chgData name="Sarah Carter" userId="4b4e2a7e9c42e1b2" providerId="LiveId" clId="{D103065B-4F7C-4C18-8E26-74F33FFF82B6}" dt="2025-04-05T22:09:14.465" v="8"/>
            <ac:spMkLst>
              <pc:docMk/>
              <pc:sldMasterMk cId="1147007720" sldId="2147483648"/>
              <pc:sldLayoutMk cId="2877866524" sldId="2147483652"/>
              <ac:spMk id="3" creationId="{556DA79D-19AF-6CA3-F264-C6338AD59C56}"/>
            </ac:spMkLst>
          </pc:spChg>
          <pc:spChg chg="mod">
            <ac:chgData name="Sarah Carter" userId="4b4e2a7e9c42e1b2" providerId="LiveId" clId="{D103065B-4F7C-4C18-8E26-74F33FFF82B6}" dt="2025-04-05T22:09:14.465" v="8"/>
            <ac:spMkLst>
              <pc:docMk/>
              <pc:sldMasterMk cId="1147007720" sldId="2147483648"/>
              <pc:sldLayoutMk cId="2877866524" sldId="2147483652"/>
              <ac:spMk id="4" creationId="{E76F213D-E799-EB13-31BC-8F8D3127B3A5}"/>
            </ac:spMkLst>
          </pc:spChg>
        </pc:sldLayoutChg>
        <pc:sldLayoutChg chg="modSp">
          <pc:chgData name="Sarah Carter" userId="4b4e2a7e9c42e1b2" providerId="LiveId" clId="{D103065B-4F7C-4C18-8E26-74F33FFF82B6}" dt="2025-04-05T22:09:14.465" v="8"/>
          <pc:sldLayoutMkLst>
            <pc:docMk/>
            <pc:sldMasterMk cId="1147007720" sldId="2147483648"/>
            <pc:sldLayoutMk cId="545314763" sldId="2147483653"/>
          </pc:sldLayoutMkLst>
          <pc:spChg chg="mod">
            <ac:chgData name="Sarah Carter" userId="4b4e2a7e9c42e1b2" providerId="LiveId" clId="{D103065B-4F7C-4C18-8E26-74F33FFF82B6}" dt="2025-04-05T22:09:14.465" v="8"/>
            <ac:spMkLst>
              <pc:docMk/>
              <pc:sldMasterMk cId="1147007720" sldId="2147483648"/>
              <pc:sldLayoutMk cId="545314763" sldId="2147483653"/>
              <ac:spMk id="2" creationId="{1668D36E-608F-2FF5-C66A-632E0453718B}"/>
            </ac:spMkLst>
          </pc:spChg>
          <pc:spChg chg="mod">
            <ac:chgData name="Sarah Carter" userId="4b4e2a7e9c42e1b2" providerId="LiveId" clId="{D103065B-4F7C-4C18-8E26-74F33FFF82B6}" dt="2025-04-05T22:09:14.465" v="8"/>
            <ac:spMkLst>
              <pc:docMk/>
              <pc:sldMasterMk cId="1147007720" sldId="2147483648"/>
              <pc:sldLayoutMk cId="545314763" sldId="2147483653"/>
              <ac:spMk id="3" creationId="{3CBFABBA-C225-9F67-8E5E-6230A166294C}"/>
            </ac:spMkLst>
          </pc:spChg>
          <pc:spChg chg="mod">
            <ac:chgData name="Sarah Carter" userId="4b4e2a7e9c42e1b2" providerId="LiveId" clId="{D103065B-4F7C-4C18-8E26-74F33FFF82B6}" dt="2025-04-05T22:09:14.465" v="8"/>
            <ac:spMkLst>
              <pc:docMk/>
              <pc:sldMasterMk cId="1147007720" sldId="2147483648"/>
              <pc:sldLayoutMk cId="545314763" sldId="2147483653"/>
              <ac:spMk id="4" creationId="{0BEFE296-635C-ABD6-753B-F136A6A80901}"/>
            </ac:spMkLst>
          </pc:spChg>
          <pc:spChg chg="mod">
            <ac:chgData name="Sarah Carter" userId="4b4e2a7e9c42e1b2" providerId="LiveId" clId="{D103065B-4F7C-4C18-8E26-74F33FFF82B6}" dt="2025-04-05T22:09:14.465" v="8"/>
            <ac:spMkLst>
              <pc:docMk/>
              <pc:sldMasterMk cId="1147007720" sldId="2147483648"/>
              <pc:sldLayoutMk cId="545314763" sldId="2147483653"/>
              <ac:spMk id="5" creationId="{C8D182E9-6CB7-3B25-ED47-EA6962F9A8DC}"/>
            </ac:spMkLst>
          </pc:spChg>
          <pc:spChg chg="mod">
            <ac:chgData name="Sarah Carter" userId="4b4e2a7e9c42e1b2" providerId="LiveId" clId="{D103065B-4F7C-4C18-8E26-74F33FFF82B6}" dt="2025-04-05T22:09:14.465" v="8"/>
            <ac:spMkLst>
              <pc:docMk/>
              <pc:sldMasterMk cId="1147007720" sldId="2147483648"/>
              <pc:sldLayoutMk cId="545314763" sldId="2147483653"/>
              <ac:spMk id="6" creationId="{C1341A13-E677-754C-7787-8F4FB97AE45D}"/>
            </ac:spMkLst>
          </pc:spChg>
        </pc:sldLayoutChg>
        <pc:sldLayoutChg chg="modSp">
          <pc:chgData name="Sarah Carter" userId="4b4e2a7e9c42e1b2" providerId="LiveId" clId="{D103065B-4F7C-4C18-8E26-74F33FFF82B6}" dt="2025-04-05T22:09:14.465" v="8"/>
          <pc:sldLayoutMkLst>
            <pc:docMk/>
            <pc:sldMasterMk cId="1147007720" sldId="2147483648"/>
            <pc:sldLayoutMk cId="4018419945" sldId="2147483656"/>
          </pc:sldLayoutMkLst>
          <pc:spChg chg="mod">
            <ac:chgData name="Sarah Carter" userId="4b4e2a7e9c42e1b2" providerId="LiveId" clId="{D103065B-4F7C-4C18-8E26-74F33FFF82B6}" dt="2025-04-05T22:09:14.465" v="8"/>
            <ac:spMkLst>
              <pc:docMk/>
              <pc:sldMasterMk cId="1147007720" sldId="2147483648"/>
              <pc:sldLayoutMk cId="4018419945" sldId="2147483656"/>
              <ac:spMk id="2" creationId="{072A7738-CDF7-42F4-49FF-940D91A65CD9}"/>
            </ac:spMkLst>
          </pc:spChg>
          <pc:spChg chg="mod">
            <ac:chgData name="Sarah Carter" userId="4b4e2a7e9c42e1b2" providerId="LiveId" clId="{D103065B-4F7C-4C18-8E26-74F33FFF82B6}" dt="2025-04-05T22:09:14.465" v="8"/>
            <ac:spMkLst>
              <pc:docMk/>
              <pc:sldMasterMk cId="1147007720" sldId="2147483648"/>
              <pc:sldLayoutMk cId="4018419945" sldId="2147483656"/>
              <ac:spMk id="3" creationId="{23A097F7-3B3E-44DC-4C9B-5F5A634F9BB2}"/>
            </ac:spMkLst>
          </pc:spChg>
          <pc:spChg chg="mod">
            <ac:chgData name="Sarah Carter" userId="4b4e2a7e9c42e1b2" providerId="LiveId" clId="{D103065B-4F7C-4C18-8E26-74F33FFF82B6}" dt="2025-04-05T22:09:14.465" v="8"/>
            <ac:spMkLst>
              <pc:docMk/>
              <pc:sldMasterMk cId="1147007720" sldId="2147483648"/>
              <pc:sldLayoutMk cId="4018419945" sldId="2147483656"/>
              <ac:spMk id="4" creationId="{8F48222B-0FBF-DFC5-934D-864A58B426A8}"/>
            </ac:spMkLst>
          </pc:spChg>
        </pc:sldLayoutChg>
        <pc:sldLayoutChg chg="modSp">
          <pc:chgData name="Sarah Carter" userId="4b4e2a7e9c42e1b2" providerId="LiveId" clId="{D103065B-4F7C-4C18-8E26-74F33FFF82B6}" dt="2025-04-05T22:09:14.465" v="8"/>
          <pc:sldLayoutMkLst>
            <pc:docMk/>
            <pc:sldMasterMk cId="1147007720" sldId="2147483648"/>
            <pc:sldLayoutMk cId="2788062837" sldId="2147483657"/>
          </pc:sldLayoutMkLst>
          <pc:spChg chg="mod">
            <ac:chgData name="Sarah Carter" userId="4b4e2a7e9c42e1b2" providerId="LiveId" clId="{D103065B-4F7C-4C18-8E26-74F33FFF82B6}" dt="2025-04-05T22:09:14.465" v="8"/>
            <ac:spMkLst>
              <pc:docMk/>
              <pc:sldMasterMk cId="1147007720" sldId="2147483648"/>
              <pc:sldLayoutMk cId="2788062837" sldId="2147483657"/>
              <ac:spMk id="2" creationId="{3D3D122B-F737-3A38-3EC6-57C5D3D6AF9D}"/>
            </ac:spMkLst>
          </pc:spChg>
          <pc:spChg chg="mod">
            <ac:chgData name="Sarah Carter" userId="4b4e2a7e9c42e1b2" providerId="LiveId" clId="{D103065B-4F7C-4C18-8E26-74F33FFF82B6}" dt="2025-04-05T22:09:14.465" v="8"/>
            <ac:spMkLst>
              <pc:docMk/>
              <pc:sldMasterMk cId="1147007720" sldId="2147483648"/>
              <pc:sldLayoutMk cId="2788062837" sldId="2147483657"/>
              <ac:spMk id="3" creationId="{00CB7320-4B29-9018-C8E4-C2EE546A38BB}"/>
            </ac:spMkLst>
          </pc:spChg>
          <pc:spChg chg="mod">
            <ac:chgData name="Sarah Carter" userId="4b4e2a7e9c42e1b2" providerId="LiveId" clId="{D103065B-4F7C-4C18-8E26-74F33FFF82B6}" dt="2025-04-05T22:09:14.465" v="8"/>
            <ac:spMkLst>
              <pc:docMk/>
              <pc:sldMasterMk cId="1147007720" sldId="2147483648"/>
              <pc:sldLayoutMk cId="2788062837" sldId="2147483657"/>
              <ac:spMk id="4" creationId="{ADD29B66-8C65-031E-5937-4B52D3D0B727}"/>
            </ac:spMkLst>
          </pc:spChg>
        </pc:sldLayoutChg>
        <pc:sldLayoutChg chg="modSp">
          <pc:chgData name="Sarah Carter" userId="4b4e2a7e9c42e1b2" providerId="LiveId" clId="{D103065B-4F7C-4C18-8E26-74F33FFF82B6}" dt="2025-04-05T22:09:14.465" v="8"/>
          <pc:sldLayoutMkLst>
            <pc:docMk/>
            <pc:sldMasterMk cId="1147007720" sldId="2147483648"/>
            <pc:sldLayoutMk cId="2712495923" sldId="2147483659"/>
          </pc:sldLayoutMkLst>
          <pc:spChg chg="mod">
            <ac:chgData name="Sarah Carter" userId="4b4e2a7e9c42e1b2" providerId="LiveId" clId="{D103065B-4F7C-4C18-8E26-74F33FFF82B6}" dt="2025-04-05T22:09:14.465" v="8"/>
            <ac:spMkLst>
              <pc:docMk/>
              <pc:sldMasterMk cId="1147007720" sldId="2147483648"/>
              <pc:sldLayoutMk cId="2712495923" sldId="2147483659"/>
              <ac:spMk id="2" creationId="{8FC9BA5B-8F59-19C3-73FB-11FA94822ABD}"/>
            </ac:spMkLst>
          </pc:spChg>
          <pc:spChg chg="mod">
            <ac:chgData name="Sarah Carter" userId="4b4e2a7e9c42e1b2" providerId="LiveId" clId="{D103065B-4F7C-4C18-8E26-74F33FFF82B6}" dt="2025-04-05T22:09:14.465" v="8"/>
            <ac:spMkLst>
              <pc:docMk/>
              <pc:sldMasterMk cId="1147007720" sldId="2147483648"/>
              <pc:sldLayoutMk cId="2712495923" sldId="2147483659"/>
              <ac:spMk id="3" creationId="{F9DAD7FB-9FC1-4F16-44FA-3656AD5608CC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5352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912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067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297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8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847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251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070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48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21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090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67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svg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_02 M">
            <a:extLst>
              <a:ext uri="{FF2B5EF4-FFF2-40B4-BE49-F238E27FC236}">
                <a16:creationId xmlns:a16="http://schemas.microsoft.com/office/drawing/2014/main" id="{FEC72C8C-6C9F-FE62-B5D9-4D9D9B0E940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42365" y="297314"/>
            <a:ext cx="9022976" cy="649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22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EASTER EGG SHIKAKU PUZZLES</a:t>
            </a:r>
          </a:p>
        </p:txBody>
      </p:sp>
      <p:sp>
        <p:nvSpPr>
          <p:cNvPr id="7" name="Textbox_03 M">
            <a:extLst>
              <a:ext uri="{FF2B5EF4-FFF2-40B4-BE49-F238E27FC236}">
                <a16:creationId xmlns:a16="http://schemas.microsoft.com/office/drawing/2014/main" id="{3A36BBDC-D85C-4D39-41E7-C9110BFEA18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47044"/>
            <a:ext cx="10058400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53" dirty="0">
                <a:solidFill>
                  <a:srgbClr val="000000"/>
                </a:solidFill>
                <a:latin typeface="Century Gothic" panose="020B0502020202020204" pitchFamily="34" charset="0"/>
              </a:rPr>
              <a:t>Divide each easter egg into a series of rectangles. Each rectangle must include one </a:t>
            </a:r>
            <a:br>
              <a:rPr lang="en-US" sz="1553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553" dirty="0">
                <a:solidFill>
                  <a:srgbClr val="000000"/>
                </a:solidFill>
                <a:latin typeface="Century Gothic" panose="020B0502020202020204" pitchFamily="34" charset="0"/>
              </a:rPr>
              <a:t>of the numbers from the puzzle, and that number should match the area of the rectangle. </a:t>
            </a:r>
          </a:p>
        </p:txBody>
      </p:sp>
      <p:sp>
        <p:nvSpPr>
          <p:cNvPr id="8" name="Textbox_04 M">
            <a:extLst>
              <a:ext uri="{FF2B5EF4-FFF2-40B4-BE49-F238E27FC236}">
                <a16:creationId xmlns:a16="http://schemas.microsoft.com/office/drawing/2014/main" id="{CED8D2CF-70A3-E927-313F-DF7595A3E5A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93059" y="7095869"/>
            <a:ext cx="7231529" cy="30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9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43DD377-9106-19E8-6C61-074D0688FF1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497" y="7088253"/>
            <a:ext cx="2993924" cy="394447"/>
          </a:xfrm>
          <a:prstGeom prst="rect">
            <a:avLst/>
          </a:prstGeom>
        </p:spPr>
      </p:pic>
      <p:pic>
        <p:nvPicPr>
          <p:cNvPr id="180" name="BULK_Picture1">
            <a:extLst>
              <a:ext uri="{FF2B5EF4-FFF2-40B4-BE49-F238E27FC236}">
                <a16:creationId xmlns:a16="http://schemas.microsoft.com/office/drawing/2014/main" id="{B289C9BF-C18F-9FAD-FF95-EA551CF6DAF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647701" y="1987498"/>
            <a:ext cx="3885971" cy="4812962"/>
          </a:xfrm>
          <a:prstGeom prst="rect">
            <a:avLst/>
          </a:prstGeom>
        </p:spPr>
      </p:pic>
      <p:sp>
        <p:nvSpPr>
          <p:cNvPr id="181" name="TextBox 3 M">
            <a:extLst>
              <a:ext uri="{FF2B5EF4-FFF2-40B4-BE49-F238E27FC236}">
                <a16:creationId xmlns:a16="http://schemas.microsoft.com/office/drawing/2014/main" id="{451FF1BC-846B-5DE4-63FC-C77B442F2A6C}"/>
              </a:ext>
            </a:extLst>
          </p:cNvPr>
          <p:cNvSpPr txBox="1"/>
          <p:nvPr/>
        </p:nvSpPr>
        <p:spPr>
          <a:xfrm>
            <a:off x="647700" y="1797506"/>
            <a:ext cx="38862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PUZZLE 1</a:t>
            </a:r>
          </a:p>
        </p:txBody>
      </p:sp>
      <p:pic>
        <p:nvPicPr>
          <p:cNvPr id="182" name="BULK_Picture2">
            <a:extLst>
              <a:ext uri="{FF2B5EF4-FFF2-40B4-BE49-F238E27FC236}">
                <a16:creationId xmlns:a16="http://schemas.microsoft.com/office/drawing/2014/main" id="{174334E5-9FE1-8CB8-42BC-84136CDF87C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524501" y="1970068"/>
            <a:ext cx="3886200" cy="4847822"/>
          </a:xfrm>
          <a:prstGeom prst="rect">
            <a:avLst/>
          </a:prstGeom>
        </p:spPr>
      </p:pic>
      <p:sp>
        <p:nvSpPr>
          <p:cNvPr id="183" name="TextBox 7 M">
            <a:extLst>
              <a:ext uri="{FF2B5EF4-FFF2-40B4-BE49-F238E27FC236}">
                <a16:creationId xmlns:a16="http://schemas.microsoft.com/office/drawing/2014/main" id="{7443798C-A452-5A35-B75A-70648EA78B16}"/>
              </a:ext>
            </a:extLst>
          </p:cNvPr>
          <p:cNvSpPr txBox="1"/>
          <p:nvPr/>
        </p:nvSpPr>
        <p:spPr>
          <a:xfrm>
            <a:off x="5524501" y="1780076"/>
            <a:ext cx="38862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PUZZLE 2</a:t>
            </a:r>
          </a:p>
        </p:txBody>
      </p:sp>
    </p:spTree>
    <p:extLst>
      <p:ext uri="{BB962C8B-B14F-4D97-AF65-F5344CB8AC3E}">
        <p14:creationId xmlns:p14="http://schemas.microsoft.com/office/powerpoint/2010/main" val="300658883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1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1-9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1467</TotalTime>
  <Words>54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9</cp:revision>
  <cp:lastPrinted>2025-04-06T01:49:42Z</cp:lastPrinted>
  <dcterms:created xsi:type="dcterms:W3CDTF">2024-12-11T02:50:01Z</dcterms:created>
  <dcterms:modified xsi:type="dcterms:W3CDTF">2025-04-06T02:06:24Z</dcterms:modified>
</cp:coreProperties>
</file>