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132" dt="2025-01-11T00:18:33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01651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latin typeface="Century Gothic" panose="020B0502020202020204" pitchFamily="34" charset="0"/>
              </a:rPr>
              <a:t>EASTER TIC-TAC-TOE</a:t>
            </a:r>
          </a:p>
        </p:txBody>
      </p:sp>
      <p:pic>
        <p:nvPicPr>
          <p:cNvPr id="95" name="Picture Placeholder 94">
            <a:extLst>
              <a:ext uri="{FF2B5EF4-FFF2-40B4-BE49-F238E27FC236}">
                <a16:creationId xmlns:a16="http://schemas.microsoft.com/office/drawing/2014/main" id="{E47FD78D-3A6C-F8B1-E6F0-D7F0C7200F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97" name="Picture Placeholder 96">
            <a:extLst>
              <a:ext uri="{FF2B5EF4-FFF2-40B4-BE49-F238E27FC236}">
                <a16:creationId xmlns:a16="http://schemas.microsoft.com/office/drawing/2014/main" id="{3A2C6548-2B5B-DE06-5D27-50B41AB6A23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99" name="Picture Placeholder 98">
            <a:extLst>
              <a:ext uri="{FF2B5EF4-FFF2-40B4-BE49-F238E27FC236}">
                <a16:creationId xmlns:a16="http://schemas.microsoft.com/office/drawing/2014/main" id="{39BED0E7-E59B-36FA-18B1-F649A3C199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01" name="Picture Placeholder 100">
            <a:extLst>
              <a:ext uri="{FF2B5EF4-FFF2-40B4-BE49-F238E27FC236}">
                <a16:creationId xmlns:a16="http://schemas.microsoft.com/office/drawing/2014/main" id="{19E34BCA-5722-FF73-434A-B23C6079288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03" name="Picture Placeholder 102">
            <a:extLst>
              <a:ext uri="{FF2B5EF4-FFF2-40B4-BE49-F238E27FC236}">
                <a16:creationId xmlns:a16="http://schemas.microsoft.com/office/drawing/2014/main" id="{8C08338E-F6C6-A2A9-F6AA-DF339A8ACF9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05" name="Picture Placeholder 104">
            <a:extLst>
              <a:ext uri="{FF2B5EF4-FFF2-40B4-BE49-F238E27FC236}">
                <a16:creationId xmlns:a16="http://schemas.microsoft.com/office/drawing/2014/main" id="{FE6D0B4A-B814-7A1B-F382-C48F3873462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07" name="Picture Placeholder 106">
            <a:extLst>
              <a:ext uri="{FF2B5EF4-FFF2-40B4-BE49-F238E27FC236}">
                <a16:creationId xmlns:a16="http://schemas.microsoft.com/office/drawing/2014/main" id="{D07D35F4-4EF1-759A-C16C-2FB1C72F6F1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09" name="Picture Placeholder 108">
            <a:extLst>
              <a:ext uri="{FF2B5EF4-FFF2-40B4-BE49-F238E27FC236}">
                <a16:creationId xmlns:a16="http://schemas.microsoft.com/office/drawing/2014/main" id="{0D63EC2B-09CF-8A7C-41FC-4CF1FE2C17DB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11" name="Picture Placeholder 110">
            <a:extLst>
              <a:ext uri="{FF2B5EF4-FFF2-40B4-BE49-F238E27FC236}">
                <a16:creationId xmlns:a16="http://schemas.microsoft.com/office/drawing/2014/main" id="{69E42081-3721-6669-9367-4AD10378D04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13" name="Picture Placeholder 112">
            <a:extLst>
              <a:ext uri="{FF2B5EF4-FFF2-40B4-BE49-F238E27FC236}">
                <a16:creationId xmlns:a16="http://schemas.microsoft.com/office/drawing/2014/main" id="{BEDEF21D-79A4-1842-48BA-31D8429C18BA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2025-01-10T23:36:58Z</dcterms:created>
  <dcterms:modified xsi:type="dcterms:W3CDTF">2025-01-11T00:19:05Z</dcterms:modified>
</cp:coreProperties>
</file>