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1C9A0EC-6598-4486-8CAA-832E84519A57}"/>
    <pc:docChg chg="delSld">
      <pc:chgData name="Sarah Carter" userId="4b4e2a7e9c42e1b2" providerId="LiveId" clId="{41C9A0EC-6598-4486-8CAA-832E84519A57}" dt="2025-04-14T13:09:40.371" v="0" actId="2696"/>
      <pc:docMkLst>
        <pc:docMk/>
      </pc:docMkLst>
      <pc:sldChg chg="del">
        <pc:chgData name="Sarah Carter" userId="4b4e2a7e9c42e1b2" providerId="LiveId" clId="{41C9A0EC-6598-4486-8CAA-832E84519A57}" dt="2025-04-14T13:09:40.371" v="0" actId="2696"/>
        <pc:sldMkLst>
          <pc:docMk/>
          <pc:sldMk cId="1104546376" sldId="266"/>
        </pc:sldMkLst>
      </pc:sldChg>
      <pc:sldChg chg="del">
        <pc:chgData name="Sarah Carter" userId="4b4e2a7e9c42e1b2" providerId="LiveId" clId="{41C9A0EC-6598-4486-8CAA-832E84519A57}" dt="2025-04-14T13:09:40.371" v="0" actId="2696"/>
        <pc:sldMkLst>
          <pc:docMk/>
          <pc:sldMk cId="926900845" sldId="267"/>
        </pc:sldMkLst>
      </pc:sldChg>
      <pc:sldChg chg="del">
        <pc:chgData name="Sarah Carter" userId="4b4e2a7e9c42e1b2" providerId="LiveId" clId="{41C9A0EC-6598-4486-8CAA-832E84519A57}" dt="2025-04-14T13:09:40.371" v="0" actId="2696"/>
        <pc:sldMkLst>
          <pc:docMk/>
          <pc:sldMk cId="1323592150" sldId="268"/>
        </pc:sldMkLst>
      </pc:sldChg>
      <pc:sldChg chg="del">
        <pc:chgData name="Sarah Carter" userId="4b4e2a7e9c42e1b2" providerId="LiveId" clId="{41C9A0EC-6598-4486-8CAA-832E84519A57}" dt="2025-04-14T13:09:40.371" v="0" actId="2696"/>
        <pc:sldMkLst>
          <pc:docMk/>
          <pc:sldMk cId="2545107064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E4D2093-2924-D0A6-4299-6C8080DDC1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565400"/>
            <a:ext cx="2911947" cy="23876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7CD4C56-78C1-40E1-2513-57ED5ACC2878}"/>
              </a:ext>
            </a:extLst>
          </p:cNvPr>
          <p:cNvSpPr txBox="1"/>
          <p:nvPr/>
        </p:nvSpPr>
        <p:spPr>
          <a:xfrm>
            <a:off x="842010" y="186000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EF1D13D6-2C20-E3AE-D72F-7DF55E7D7C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565400"/>
            <a:ext cx="2911947" cy="23876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765BAA4A-DEDF-E8EE-B899-E24FF9DEF2F4}"/>
              </a:ext>
            </a:extLst>
          </p:cNvPr>
          <p:cNvSpPr txBox="1"/>
          <p:nvPr/>
        </p:nvSpPr>
        <p:spPr>
          <a:xfrm>
            <a:off x="4015740" y="186000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6BAC5118-0291-F78E-C833-6AA651FE958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261100"/>
            <a:ext cx="2911947" cy="23876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9D575D24-E8CB-3C74-0BBF-761ADBD0ED46}"/>
              </a:ext>
            </a:extLst>
          </p:cNvPr>
          <p:cNvSpPr txBox="1"/>
          <p:nvPr/>
        </p:nvSpPr>
        <p:spPr>
          <a:xfrm>
            <a:off x="842010" y="555686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1B6E5803-58CA-1B40-25BB-499ADE050A1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261100"/>
            <a:ext cx="2911947" cy="23876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1E80B226-2BDF-E031-4A65-5667BD6EB203}"/>
              </a:ext>
            </a:extLst>
          </p:cNvPr>
          <p:cNvSpPr txBox="1"/>
          <p:nvPr/>
        </p:nvSpPr>
        <p:spPr>
          <a:xfrm>
            <a:off x="4015740" y="555686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EAD8EF5A-51A4-7AE9-A0E8-AD9BE63E13C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8939E3EB-D1F5-8823-2176-8E2EF89049F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3CF14C36-9F3C-4902-D7ED-DF0D240B49D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0212A44-1DE7-E1D6-D900-E5C679F5578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977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FE10C909-B348-5C17-9C2D-686512533C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565400"/>
            <a:ext cx="2911947" cy="23876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69B08F4-1546-3DBF-C821-253CBAF10E45}"/>
              </a:ext>
            </a:extLst>
          </p:cNvPr>
          <p:cNvSpPr txBox="1"/>
          <p:nvPr/>
        </p:nvSpPr>
        <p:spPr>
          <a:xfrm>
            <a:off x="842010" y="186000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6314FBEF-5DF5-23FB-9650-4E3D73EE08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565400"/>
            <a:ext cx="2911947" cy="23876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74776620-B171-4A71-8FD1-856D4EA95AB1}"/>
              </a:ext>
            </a:extLst>
          </p:cNvPr>
          <p:cNvSpPr txBox="1"/>
          <p:nvPr/>
        </p:nvSpPr>
        <p:spPr>
          <a:xfrm>
            <a:off x="4015740" y="186000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1663BCD9-DD73-FFF8-92EF-5F8F307653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261100"/>
            <a:ext cx="2911947" cy="23876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28AA83DD-9A65-A81B-6668-A14B5B50F3BF}"/>
              </a:ext>
            </a:extLst>
          </p:cNvPr>
          <p:cNvSpPr txBox="1"/>
          <p:nvPr/>
        </p:nvSpPr>
        <p:spPr>
          <a:xfrm>
            <a:off x="842010" y="555686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538F2DEE-894C-3FB0-E023-8F394BD484B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261100"/>
            <a:ext cx="2911947" cy="23876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7AFEADAF-935C-3AE4-F2A6-9BE000F47FE4}"/>
              </a:ext>
            </a:extLst>
          </p:cNvPr>
          <p:cNvSpPr txBox="1"/>
          <p:nvPr/>
        </p:nvSpPr>
        <p:spPr>
          <a:xfrm>
            <a:off x="4015740" y="555686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E7A8F8F6-97F6-C554-BAD3-CE96AEB5B0D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DB58199B-A2C4-5BE4-89B5-4919D0AE2FE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4E67B1B0-1D6D-73EC-2CE9-78D640E5ABF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D84D2E5-2858-82AB-5EF0-EF81DBE0DA8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72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136F206-CFF6-1F6A-43A1-A3C6A5D131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565400"/>
            <a:ext cx="2911947" cy="23876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299AC93-1E2B-D070-5EBA-1A7FB222407F}"/>
              </a:ext>
            </a:extLst>
          </p:cNvPr>
          <p:cNvSpPr txBox="1"/>
          <p:nvPr/>
        </p:nvSpPr>
        <p:spPr>
          <a:xfrm>
            <a:off x="842010" y="186000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65070494-63FD-93AE-C0DD-06CB328E3C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565400"/>
            <a:ext cx="2911947" cy="23876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7E9F6DC7-6509-9685-3420-6BE34C96CE08}"/>
              </a:ext>
            </a:extLst>
          </p:cNvPr>
          <p:cNvSpPr txBox="1"/>
          <p:nvPr/>
        </p:nvSpPr>
        <p:spPr>
          <a:xfrm>
            <a:off x="4015740" y="186000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6430CA7E-F123-ABD8-C66B-84B23D530C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261100"/>
            <a:ext cx="2911947" cy="23876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B87FAC11-A219-6D09-297F-0B01F3852F4F}"/>
              </a:ext>
            </a:extLst>
          </p:cNvPr>
          <p:cNvSpPr txBox="1"/>
          <p:nvPr/>
        </p:nvSpPr>
        <p:spPr>
          <a:xfrm>
            <a:off x="842010" y="555686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25A0D0EB-F1FE-D0FF-D814-049B96CA803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261100"/>
            <a:ext cx="2911947" cy="23876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16698072-98AA-CA11-B963-AA0A1A93A9A1}"/>
              </a:ext>
            </a:extLst>
          </p:cNvPr>
          <p:cNvSpPr txBox="1"/>
          <p:nvPr/>
        </p:nvSpPr>
        <p:spPr>
          <a:xfrm>
            <a:off x="4015740" y="555686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34D9CC97-44DE-CE83-BDFD-6B3A647A097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400D8213-0609-7D79-B480-5B3F4F65F2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0BB79AEE-A24F-BB8D-3AC4-8CA5E95C2AC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B21A1F4-8FC4-B010-4908-1D173EE7BFB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23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8496360F-2B96-6301-E9DD-E563BA6582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565400"/>
            <a:ext cx="2911947" cy="23876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FD21310-E0E9-82A1-A980-F7F38915FE6E}"/>
              </a:ext>
            </a:extLst>
          </p:cNvPr>
          <p:cNvSpPr txBox="1"/>
          <p:nvPr/>
        </p:nvSpPr>
        <p:spPr>
          <a:xfrm>
            <a:off x="842010" y="186000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EFFA0DE6-6C31-E1A7-B688-5C3BE1D2DB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565400"/>
            <a:ext cx="2911947" cy="23876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7E993208-4792-0F27-E72E-AAE6E6A55405}"/>
              </a:ext>
            </a:extLst>
          </p:cNvPr>
          <p:cNvSpPr txBox="1"/>
          <p:nvPr/>
        </p:nvSpPr>
        <p:spPr>
          <a:xfrm>
            <a:off x="4015740" y="186000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CC52A5AB-4847-9107-456D-3880313C514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261100"/>
            <a:ext cx="2911947" cy="23876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9A6BA21D-292E-59E1-9ED6-6D078C96C2CD}"/>
              </a:ext>
            </a:extLst>
          </p:cNvPr>
          <p:cNvSpPr txBox="1"/>
          <p:nvPr/>
        </p:nvSpPr>
        <p:spPr>
          <a:xfrm>
            <a:off x="842010" y="555686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AB4BEE4B-C791-5E2A-0C11-73BAD561A39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261100"/>
            <a:ext cx="2911947" cy="23876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E54A8575-A662-C9F6-FAC8-9E37326E4C3A}"/>
              </a:ext>
            </a:extLst>
          </p:cNvPr>
          <p:cNvSpPr txBox="1"/>
          <p:nvPr/>
        </p:nvSpPr>
        <p:spPr>
          <a:xfrm>
            <a:off x="4015740" y="555686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A0E49AC9-1E13-0359-9305-8B98577EA47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ELEPHANT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F6C34E99-78BD-3EEC-F9CA-B1CCE504AC9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2F335CD5-2CC1-6AEB-96F1-4A674EE8FA6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CA352D4-3C5E-1B32-A29B-4379FA390A1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480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248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2024-12-11T02:50:01Z</dcterms:created>
  <dcterms:modified xsi:type="dcterms:W3CDTF">2025-04-14T13:09:45Z</dcterms:modified>
</cp:coreProperties>
</file>