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A86041-D948-49FF-904D-7838C6529C00}" v="1020" dt="2025-04-14T13:11:43.5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912" y="4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3A86041-D948-49FF-904D-7838C6529C00}"/>
    <pc:docChg chg="custSel addSld delSld modSld">
      <pc:chgData name="Sarah Carter" userId="4b4e2a7e9c42e1b2" providerId="LiveId" clId="{83A86041-D948-49FF-904D-7838C6529C00}" dt="2025-04-14T13:11:43.564" v="2220"/>
      <pc:docMkLst>
        <pc:docMk/>
      </pc:docMkLst>
      <pc:sldChg chg="modSp del mod">
        <pc:chgData name="Sarah Carter" userId="4b4e2a7e9c42e1b2" providerId="LiveId" clId="{83A86041-D948-49FF-904D-7838C6529C00}" dt="2025-04-14T13:11:27.684" v="810" actId="2696"/>
        <pc:sldMkLst>
          <pc:docMk/>
          <pc:sldMk cId="688977806" sldId="262"/>
        </pc:sldMkLst>
        <pc:spChg chg="mod">
          <ac:chgData name="Sarah Carter" userId="4b4e2a7e9c42e1b2" providerId="LiveId" clId="{83A86041-D948-49FF-904D-7838C6529C00}" dt="2025-04-14T13:10:12.716" v="1" actId="20577"/>
          <ac:spMkLst>
            <pc:docMk/>
            <pc:sldMk cId="688977806" sldId="262"/>
            <ac:spMk id="21" creationId="{EAD8EF5A-51A4-7AE9-A0E8-AD9BE63E13C5}"/>
          </ac:spMkLst>
        </pc:spChg>
      </pc:sldChg>
      <pc:sldChg chg="del">
        <pc:chgData name="Sarah Carter" userId="4b4e2a7e9c42e1b2" providerId="LiveId" clId="{83A86041-D948-49FF-904D-7838C6529C00}" dt="2025-04-14T13:10:09.962" v="0" actId="2696"/>
        <pc:sldMkLst>
          <pc:docMk/>
          <pc:sldMk cId="1680372059" sldId="263"/>
        </pc:sldMkLst>
      </pc:sldChg>
      <pc:sldChg chg="addSp delSp modSp add mod">
        <pc:chgData name="Sarah Carter" userId="4b4e2a7e9c42e1b2" providerId="LiveId" clId="{83A86041-D948-49FF-904D-7838C6529C00}" dt="2025-04-14T13:11:43.519" v="2100"/>
        <pc:sldMkLst>
          <pc:docMk/>
          <pc:sldMk cId="4192314612" sldId="263"/>
        </pc:sldMkLst>
        <pc:spChg chg="add mod topLvl">
          <ac:chgData name="Sarah Carter" userId="4b4e2a7e9c42e1b2" providerId="LiveId" clId="{83A86041-D948-49FF-904D-7838C6529C00}" dt="2025-04-14T13:11:42.806" v="1147" actId="948"/>
          <ac:spMkLst>
            <pc:docMk/>
            <pc:sldMk cId="4192314612" sldId="263"/>
            <ac:spMk id="4" creationId="{2748E4A0-2F1A-918A-55BE-A31713E4B7D3}"/>
          </ac:spMkLst>
        </pc:spChg>
        <pc:spChg chg="add mod">
          <ac:chgData name="Sarah Carter" userId="4b4e2a7e9c42e1b2" providerId="LiveId" clId="{83A86041-D948-49FF-904D-7838C6529C00}" dt="2025-04-14T13:11:42.971" v="1387" actId="948"/>
          <ac:spMkLst>
            <pc:docMk/>
            <pc:sldMk cId="4192314612" sldId="263"/>
            <ac:spMk id="6" creationId="{D3D78474-48C0-7185-7979-780376892B2B}"/>
          </ac:spMkLst>
        </pc:spChg>
        <pc:spChg chg="add mod">
          <ac:chgData name="Sarah Carter" userId="4b4e2a7e9c42e1b2" providerId="LiveId" clId="{83A86041-D948-49FF-904D-7838C6529C00}" dt="2025-04-14T13:11:43.172" v="1627" actId="948"/>
          <ac:spMkLst>
            <pc:docMk/>
            <pc:sldMk cId="4192314612" sldId="263"/>
            <ac:spMk id="7" creationId="{D3B4C7C2-C3F1-5237-DBA2-801A68D46303}"/>
          </ac:spMkLst>
        </pc:spChg>
        <pc:spChg chg="add mod">
          <ac:chgData name="Sarah Carter" userId="4b4e2a7e9c42e1b2" providerId="LiveId" clId="{83A86041-D948-49FF-904D-7838C6529C00}" dt="2025-04-14T13:11:43.334" v="1867" actId="948"/>
          <ac:spMkLst>
            <pc:docMk/>
            <pc:sldMk cId="4192314612" sldId="263"/>
            <ac:spMk id="8" creationId="{22BAC0DB-B095-1A99-8CD9-CFF48BA7E282}"/>
          </ac:spMkLst>
        </pc:spChg>
        <pc:grpChg chg="add del mod">
          <ac:chgData name="Sarah Carter" userId="4b4e2a7e9c42e1b2" providerId="LiveId" clId="{83A86041-D948-49FF-904D-7838C6529C00}" dt="2025-04-14T13:10:27.195" v="108"/>
          <ac:grpSpMkLst>
            <pc:docMk/>
            <pc:sldMk cId="4192314612" sldId="263"/>
            <ac:grpSpMk id="5" creationId="{8F03835F-578B-D0C5-704D-1DF23869EAB6}"/>
          </ac:grpSpMkLst>
        </pc:grpChg>
        <pc:picChg chg="add mod topLvl">
          <ac:chgData name="Sarah Carter" userId="4b4e2a7e9c42e1b2" providerId="LiveId" clId="{83A86041-D948-49FF-904D-7838C6529C00}" dt="2025-04-14T13:11:42.715" v="1012"/>
          <ac:picMkLst>
            <pc:docMk/>
            <pc:sldMk cId="4192314612" sldId="263"/>
            <ac:picMk id="3" creationId="{5EF3E9C2-8C88-5967-BC5C-D2118F13CF1B}"/>
          </ac:picMkLst>
        </pc:picChg>
        <pc:picChg chg="add mod">
          <ac:chgData name="Sarah Carter" userId="4b4e2a7e9c42e1b2" providerId="LiveId" clId="{83A86041-D948-49FF-904D-7838C6529C00}" dt="2025-04-14T13:11:43.519" v="2100"/>
          <ac:picMkLst>
            <pc:docMk/>
            <pc:sldMk cId="4192314612" sldId="263"/>
            <ac:picMk id="9" creationId="{F7C76876-3317-4F2D-D9C1-C547C02FA16B}"/>
          </ac:picMkLst>
        </pc:picChg>
      </pc:sldChg>
      <pc:sldChg chg="del">
        <pc:chgData name="Sarah Carter" userId="4b4e2a7e9c42e1b2" providerId="LiveId" clId="{83A86041-D948-49FF-904D-7838C6529C00}" dt="2025-04-14T13:10:09.962" v="0" actId="2696"/>
        <pc:sldMkLst>
          <pc:docMk/>
          <pc:sldMk cId="2047123147" sldId="264"/>
        </pc:sldMkLst>
      </pc:sldChg>
      <pc:sldChg chg="addSp delSp modSp add mod">
        <pc:chgData name="Sarah Carter" userId="4b4e2a7e9c42e1b2" providerId="LiveId" clId="{83A86041-D948-49FF-904D-7838C6529C00}" dt="2025-04-14T13:11:43.519" v="2108"/>
        <pc:sldMkLst>
          <pc:docMk/>
          <pc:sldMk cId="3428985216" sldId="264"/>
        </pc:sldMkLst>
        <pc:spChg chg="add mod topLvl">
          <ac:chgData name="Sarah Carter" userId="4b4e2a7e9c42e1b2" providerId="LiveId" clId="{83A86041-D948-49FF-904D-7838C6529C00}" dt="2025-04-14T13:11:42.818" v="1162" actId="948"/>
          <ac:spMkLst>
            <pc:docMk/>
            <pc:sldMk cId="3428985216" sldId="264"/>
            <ac:spMk id="4" creationId="{BD8401EF-81A1-BB58-5446-ACD26806741E}"/>
          </ac:spMkLst>
        </pc:spChg>
        <pc:spChg chg="add mod">
          <ac:chgData name="Sarah Carter" userId="4b4e2a7e9c42e1b2" providerId="LiveId" clId="{83A86041-D948-49FF-904D-7838C6529C00}" dt="2025-04-14T13:11:42.988" v="1402" actId="948"/>
          <ac:spMkLst>
            <pc:docMk/>
            <pc:sldMk cId="3428985216" sldId="264"/>
            <ac:spMk id="6" creationId="{845F8399-CA72-9176-FD0C-80F452C1FAC3}"/>
          </ac:spMkLst>
        </pc:spChg>
        <pc:spChg chg="add mod">
          <ac:chgData name="Sarah Carter" userId="4b4e2a7e9c42e1b2" providerId="LiveId" clId="{83A86041-D948-49FF-904D-7838C6529C00}" dt="2025-04-14T13:11:43.177" v="1642" actId="948"/>
          <ac:spMkLst>
            <pc:docMk/>
            <pc:sldMk cId="3428985216" sldId="264"/>
            <ac:spMk id="7" creationId="{13343266-E081-AAFF-00E2-EBF3ADFB9F1E}"/>
          </ac:spMkLst>
        </pc:spChg>
        <pc:spChg chg="add mod">
          <ac:chgData name="Sarah Carter" userId="4b4e2a7e9c42e1b2" providerId="LiveId" clId="{83A86041-D948-49FF-904D-7838C6529C00}" dt="2025-04-14T13:11:43.350" v="1882" actId="948"/>
          <ac:spMkLst>
            <pc:docMk/>
            <pc:sldMk cId="3428985216" sldId="264"/>
            <ac:spMk id="8" creationId="{6C753EB9-A9EE-E40D-6769-2EB35A4F0104}"/>
          </ac:spMkLst>
        </pc:spChg>
        <pc:grpChg chg="add del mod">
          <ac:chgData name="Sarah Carter" userId="4b4e2a7e9c42e1b2" providerId="LiveId" clId="{83A86041-D948-49FF-904D-7838C6529C00}" dt="2025-04-14T13:10:27.195" v="109"/>
          <ac:grpSpMkLst>
            <pc:docMk/>
            <pc:sldMk cId="3428985216" sldId="264"/>
            <ac:grpSpMk id="5" creationId="{F7521D20-FFCF-5ED1-97C2-3442958F9F55}"/>
          </ac:grpSpMkLst>
        </pc:grpChg>
        <pc:picChg chg="add mod topLvl">
          <ac:chgData name="Sarah Carter" userId="4b4e2a7e9c42e1b2" providerId="LiveId" clId="{83A86041-D948-49FF-904D-7838C6529C00}" dt="2025-04-14T13:11:42.720" v="1020"/>
          <ac:picMkLst>
            <pc:docMk/>
            <pc:sldMk cId="3428985216" sldId="264"/>
            <ac:picMk id="3" creationId="{3C444DE8-1685-CD1F-0B90-88814968810E}"/>
          </ac:picMkLst>
        </pc:picChg>
        <pc:picChg chg="add mod">
          <ac:chgData name="Sarah Carter" userId="4b4e2a7e9c42e1b2" providerId="LiveId" clId="{83A86041-D948-49FF-904D-7838C6529C00}" dt="2025-04-14T13:11:43.519" v="2108"/>
          <ac:picMkLst>
            <pc:docMk/>
            <pc:sldMk cId="3428985216" sldId="264"/>
            <ac:picMk id="9" creationId="{BF136FDC-F945-33EF-6B5C-7190E6F3955D}"/>
          </ac:picMkLst>
        </pc:picChg>
      </pc:sldChg>
      <pc:sldChg chg="addSp delSp modSp add mod">
        <pc:chgData name="Sarah Carter" userId="4b4e2a7e9c42e1b2" providerId="LiveId" clId="{83A86041-D948-49FF-904D-7838C6529C00}" dt="2025-04-14T13:11:43.523" v="2116"/>
        <pc:sldMkLst>
          <pc:docMk/>
          <pc:sldMk cId="359099734" sldId="265"/>
        </pc:sldMkLst>
        <pc:spChg chg="add mod topLvl">
          <ac:chgData name="Sarah Carter" userId="4b4e2a7e9c42e1b2" providerId="LiveId" clId="{83A86041-D948-49FF-904D-7838C6529C00}" dt="2025-04-14T13:11:42.828" v="1177" actId="948"/>
          <ac:spMkLst>
            <pc:docMk/>
            <pc:sldMk cId="359099734" sldId="265"/>
            <ac:spMk id="4" creationId="{62D91C62-A184-F915-6444-653626119961}"/>
          </ac:spMkLst>
        </pc:spChg>
        <pc:spChg chg="add mod">
          <ac:chgData name="Sarah Carter" userId="4b4e2a7e9c42e1b2" providerId="LiveId" clId="{83A86041-D948-49FF-904D-7838C6529C00}" dt="2025-04-14T13:11:43.002" v="1417" actId="948"/>
          <ac:spMkLst>
            <pc:docMk/>
            <pc:sldMk cId="359099734" sldId="265"/>
            <ac:spMk id="6" creationId="{58FA2B34-4E3C-5A8F-3478-37B7C7265B60}"/>
          </ac:spMkLst>
        </pc:spChg>
        <pc:spChg chg="add mod">
          <ac:chgData name="Sarah Carter" userId="4b4e2a7e9c42e1b2" providerId="LiveId" clId="{83A86041-D948-49FF-904D-7838C6529C00}" dt="2025-04-14T13:11:43.192" v="1657" actId="948"/>
          <ac:spMkLst>
            <pc:docMk/>
            <pc:sldMk cId="359099734" sldId="265"/>
            <ac:spMk id="7" creationId="{0066400A-6181-CA4C-B49C-6ADDBB93AA44}"/>
          </ac:spMkLst>
        </pc:spChg>
        <pc:spChg chg="add mod">
          <ac:chgData name="Sarah Carter" userId="4b4e2a7e9c42e1b2" providerId="LiveId" clId="{83A86041-D948-49FF-904D-7838C6529C00}" dt="2025-04-14T13:11:43.362" v="1897" actId="948"/>
          <ac:spMkLst>
            <pc:docMk/>
            <pc:sldMk cId="359099734" sldId="265"/>
            <ac:spMk id="8" creationId="{174D1398-00D5-298F-ACBC-924805D6FC41}"/>
          </ac:spMkLst>
        </pc:spChg>
        <pc:grpChg chg="add del mod">
          <ac:chgData name="Sarah Carter" userId="4b4e2a7e9c42e1b2" providerId="LiveId" clId="{83A86041-D948-49FF-904D-7838C6529C00}" dt="2025-04-14T13:10:27.195" v="110"/>
          <ac:grpSpMkLst>
            <pc:docMk/>
            <pc:sldMk cId="359099734" sldId="265"/>
            <ac:grpSpMk id="5" creationId="{A3343DBE-0D9E-790C-363B-DEACB6EBC5AB}"/>
          </ac:grpSpMkLst>
        </pc:grpChg>
        <pc:picChg chg="add mod topLvl">
          <ac:chgData name="Sarah Carter" userId="4b4e2a7e9c42e1b2" providerId="LiveId" clId="{83A86041-D948-49FF-904D-7838C6529C00}" dt="2025-04-14T13:11:42.727" v="1028"/>
          <ac:picMkLst>
            <pc:docMk/>
            <pc:sldMk cId="359099734" sldId="265"/>
            <ac:picMk id="3" creationId="{C2793DE6-EAB5-124C-1AE4-35903A44C49D}"/>
          </ac:picMkLst>
        </pc:picChg>
        <pc:picChg chg="add mod">
          <ac:chgData name="Sarah Carter" userId="4b4e2a7e9c42e1b2" providerId="LiveId" clId="{83A86041-D948-49FF-904D-7838C6529C00}" dt="2025-04-14T13:11:43.523" v="2116"/>
          <ac:picMkLst>
            <pc:docMk/>
            <pc:sldMk cId="359099734" sldId="265"/>
            <ac:picMk id="9" creationId="{824608CE-9717-44FE-A4BB-081F385B2D55}"/>
          </ac:picMkLst>
        </pc:picChg>
      </pc:sldChg>
      <pc:sldChg chg="del">
        <pc:chgData name="Sarah Carter" userId="4b4e2a7e9c42e1b2" providerId="LiveId" clId="{83A86041-D948-49FF-904D-7838C6529C00}" dt="2025-04-14T13:10:09.962" v="0" actId="2696"/>
        <pc:sldMkLst>
          <pc:docMk/>
          <pc:sldMk cId="3813548090" sldId="265"/>
        </pc:sldMkLst>
      </pc:sldChg>
      <pc:sldChg chg="addSp delSp modSp add mod">
        <pc:chgData name="Sarah Carter" userId="4b4e2a7e9c42e1b2" providerId="LiveId" clId="{83A86041-D948-49FF-904D-7838C6529C00}" dt="2025-04-14T13:11:43.523" v="2124"/>
        <pc:sldMkLst>
          <pc:docMk/>
          <pc:sldMk cId="2151783386" sldId="266"/>
        </pc:sldMkLst>
        <pc:spChg chg="add mod topLvl">
          <ac:chgData name="Sarah Carter" userId="4b4e2a7e9c42e1b2" providerId="LiveId" clId="{83A86041-D948-49FF-904D-7838C6529C00}" dt="2025-04-14T13:11:42.843" v="1192" actId="948"/>
          <ac:spMkLst>
            <pc:docMk/>
            <pc:sldMk cId="2151783386" sldId="266"/>
            <ac:spMk id="4" creationId="{4249C94B-DE30-F386-BE60-87C43B2FE013}"/>
          </ac:spMkLst>
        </pc:spChg>
        <pc:spChg chg="add mod">
          <ac:chgData name="Sarah Carter" userId="4b4e2a7e9c42e1b2" providerId="LiveId" clId="{83A86041-D948-49FF-904D-7838C6529C00}" dt="2025-04-14T13:11:43.002" v="1432" actId="948"/>
          <ac:spMkLst>
            <pc:docMk/>
            <pc:sldMk cId="2151783386" sldId="266"/>
            <ac:spMk id="6" creationId="{F139AB0E-D748-7EF8-9072-B96AECD701DC}"/>
          </ac:spMkLst>
        </pc:spChg>
        <pc:spChg chg="add mod">
          <ac:chgData name="Sarah Carter" userId="4b4e2a7e9c42e1b2" providerId="LiveId" clId="{83A86041-D948-49FF-904D-7838C6529C00}" dt="2025-04-14T13:11:43.199" v="1672" actId="948"/>
          <ac:spMkLst>
            <pc:docMk/>
            <pc:sldMk cId="2151783386" sldId="266"/>
            <ac:spMk id="7" creationId="{48252C1D-6218-F8BA-B184-6BBFA9C9494B}"/>
          </ac:spMkLst>
        </pc:spChg>
        <pc:spChg chg="add mod">
          <ac:chgData name="Sarah Carter" userId="4b4e2a7e9c42e1b2" providerId="LiveId" clId="{83A86041-D948-49FF-904D-7838C6529C00}" dt="2025-04-14T13:11:43.372" v="1912" actId="948"/>
          <ac:spMkLst>
            <pc:docMk/>
            <pc:sldMk cId="2151783386" sldId="266"/>
            <ac:spMk id="8" creationId="{B27520FF-10B6-BA2F-EF7A-3359386C7D9E}"/>
          </ac:spMkLst>
        </pc:spChg>
        <pc:grpChg chg="add del mod">
          <ac:chgData name="Sarah Carter" userId="4b4e2a7e9c42e1b2" providerId="LiveId" clId="{83A86041-D948-49FF-904D-7838C6529C00}" dt="2025-04-14T13:10:27.195" v="111"/>
          <ac:grpSpMkLst>
            <pc:docMk/>
            <pc:sldMk cId="2151783386" sldId="266"/>
            <ac:grpSpMk id="5" creationId="{9925BDEA-ACA0-A83D-0F05-91321E907B9D}"/>
          </ac:grpSpMkLst>
        </pc:grpChg>
        <pc:picChg chg="add mod topLvl">
          <ac:chgData name="Sarah Carter" userId="4b4e2a7e9c42e1b2" providerId="LiveId" clId="{83A86041-D948-49FF-904D-7838C6529C00}" dt="2025-04-14T13:11:42.730" v="1036"/>
          <ac:picMkLst>
            <pc:docMk/>
            <pc:sldMk cId="2151783386" sldId="266"/>
            <ac:picMk id="3" creationId="{A7A62209-0386-CFA1-D3F2-18D274899C9E}"/>
          </ac:picMkLst>
        </pc:picChg>
        <pc:picChg chg="add mod">
          <ac:chgData name="Sarah Carter" userId="4b4e2a7e9c42e1b2" providerId="LiveId" clId="{83A86041-D948-49FF-904D-7838C6529C00}" dt="2025-04-14T13:11:43.523" v="2124"/>
          <ac:picMkLst>
            <pc:docMk/>
            <pc:sldMk cId="2151783386" sldId="266"/>
            <ac:picMk id="9" creationId="{D81E4F38-3A71-D9C8-CB77-83CA6DAEC9D8}"/>
          </ac:picMkLst>
        </pc:picChg>
      </pc:sldChg>
      <pc:sldChg chg="addSp delSp modSp add mod">
        <pc:chgData name="Sarah Carter" userId="4b4e2a7e9c42e1b2" providerId="LiveId" clId="{83A86041-D948-49FF-904D-7838C6529C00}" dt="2025-04-14T13:11:43.530" v="2132"/>
        <pc:sldMkLst>
          <pc:docMk/>
          <pc:sldMk cId="3431941422" sldId="267"/>
        </pc:sldMkLst>
        <pc:spChg chg="add mod topLvl">
          <ac:chgData name="Sarah Carter" userId="4b4e2a7e9c42e1b2" providerId="LiveId" clId="{83A86041-D948-49FF-904D-7838C6529C00}" dt="2025-04-14T13:11:42.851" v="1207" actId="948"/>
          <ac:spMkLst>
            <pc:docMk/>
            <pc:sldMk cId="3431941422" sldId="267"/>
            <ac:spMk id="4" creationId="{A36F6B2E-1B6B-84AA-2DCA-1672A42DB07D}"/>
          </ac:spMkLst>
        </pc:spChg>
        <pc:spChg chg="add mod">
          <ac:chgData name="Sarah Carter" userId="4b4e2a7e9c42e1b2" providerId="LiveId" clId="{83A86041-D948-49FF-904D-7838C6529C00}" dt="2025-04-14T13:11:43.025" v="1447" actId="948"/>
          <ac:spMkLst>
            <pc:docMk/>
            <pc:sldMk cId="3431941422" sldId="267"/>
            <ac:spMk id="6" creationId="{AAAD1C77-2A58-5DE0-ACC9-E6DD3722A590}"/>
          </ac:spMkLst>
        </pc:spChg>
        <pc:spChg chg="add mod">
          <ac:chgData name="Sarah Carter" userId="4b4e2a7e9c42e1b2" providerId="LiveId" clId="{83A86041-D948-49FF-904D-7838C6529C00}" dt="2025-04-14T13:11:43.214" v="1687" actId="948"/>
          <ac:spMkLst>
            <pc:docMk/>
            <pc:sldMk cId="3431941422" sldId="267"/>
            <ac:spMk id="7" creationId="{6BC3D83B-1D41-F66D-689B-72638668EB46}"/>
          </ac:spMkLst>
        </pc:spChg>
        <pc:spChg chg="add mod">
          <ac:chgData name="Sarah Carter" userId="4b4e2a7e9c42e1b2" providerId="LiveId" clId="{83A86041-D948-49FF-904D-7838C6529C00}" dt="2025-04-14T13:11:43.397" v="1927" actId="948"/>
          <ac:spMkLst>
            <pc:docMk/>
            <pc:sldMk cId="3431941422" sldId="267"/>
            <ac:spMk id="8" creationId="{E702F5F5-6A40-8570-999E-80049E43CF6C}"/>
          </ac:spMkLst>
        </pc:spChg>
        <pc:grpChg chg="add del mod">
          <ac:chgData name="Sarah Carter" userId="4b4e2a7e9c42e1b2" providerId="LiveId" clId="{83A86041-D948-49FF-904D-7838C6529C00}" dt="2025-04-14T13:10:43.558" v="230"/>
          <ac:grpSpMkLst>
            <pc:docMk/>
            <pc:sldMk cId="3431941422" sldId="267"/>
            <ac:grpSpMk id="5" creationId="{17380A75-229D-C8A0-4AEC-EBD5D652234C}"/>
          </ac:grpSpMkLst>
        </pc:grpChg>
        <pc:picChg chg="add mod topLvl">
          <ac:chgData name="Sarah Carter" userId="4b4e2a7e9c42e1b2" providerId="LiveId" clId="{83A86041-D948-49FF-904D-7838C6529C00}" dt="2025-04-14T13:11:42.732" v="1044"/>
          <ac:picMkLst>
            <pc:docMk/>
            <pc:sldMk cId="3431941422" sldId="267"/>
            <ac:picMk id="3" creationId="{8136C841-6BF2-0F78-2979-7B850EB6950D}"/>
          </ac:picMkLst>
        </pc:picChg>
        <pc:picChg chg="add mod">
          <ac:chgData name="Sarah Carter" userId="4b4e2a7e9c42e1b2" providerId="LiveId" clId="{83A86041-D948-49FF-904D-7838C6529C00}" dt="2025-04-14T13:11:43.530" v="2132"/>
          <ac:picMkLst>
            <pc:docMk/>
            <pc:sldMk cId="3431941422" sldId="267"/>
            <ac:picMk id="9" creationId="{ADD45F09-9B63-0876-3C76-DD79F45E4DEB}"/>
          </ac:picMkLst>
        </pc:picChg>
      </pc:sldChg>
      <pc:sldChg chg="addSp delSp modSp add mod">
        <pc:chgData name="Sarah Carter" userId="4b4e2a7e9c42e1b2" providerId="LiveId" clId="{83A86041-D948-49FF-904D-7838C6529C00}" dt="2025-04-14T13:11:43.530" v="2140"/>
        <pc:sldMkLst>
          <pc:docMk/>
          <pc:sldMk cId="1033609010" sldId="268"/>
        </pc:sldMkLst>
        <pc:spChg chg="add mod topLvl">
          <ac:chgData name="Sarah Carter" userId="4b4e2a7e9c42e1b2" providerId="LiveId" clId="{83A86041-D948-49FF-904D-7838C6529C00}" dt="2025-04-14T13:11:42.861" v="1222" actId="948"/>
          <ac:spMkLst>
            <pc:docMk/>
            <pc:sldMk cId="1033609010" sldId="268"/>
            <ac:spMk id="4" creationId="{40B1CC71-7D83-1B68-2FF5-C6133BC9231F}"/>
          </ac:spMkLst>
        </pc:spChg>
        <pc:spChg chg="add mod">
          <ac:chgData name="Sarah Carter" userId="4b4e2a7e9c42e1b2" providerId="LiveId" clId="{83A86041-D948-49FF-904D-7838C6529C00}" dt="2025-04-14T13:11:43.036" v="1462" actId="948"/>
          <ac:spMkLst>
            <pc:docMk/>
            <pc:sldMk cId="1033609010" sldId="268"/>
            <ac:spMk id="6" creationId="{D3FDA31A-14E7-C8FF-1824-0A58FBCA4AEC}"/>
          </ac:spMkLst>
        </pc:spChg>
        <pc:spChg chg="add mod">
          <ac:chgData name="Sarah Carter" userId="4b4e2a7e9c42e1b2" providerId="LiveId" clId="{83A86041-D948-49FF-904D-7838C6529C00}" dt="2025-04-14T13:11:43.225" v="1702" actId="948"/>
          <ac:spMkLst>
            <pc:docMk/>
            <pc:sldMk cId="1033609010" sldId="268"/>
            <ac:spMk id="7" creationId="{3319D62C-D8FC-2979-8345-9A622BF9FAC2}"/>
          </ac:spMkLst>
        </pc:spChg>
        <pc:spChg chg="add mod">
          <ac:chgData name="Sarah Carter" userId="4b4e2a7e9c42e1b2" providerId="LiveId" clId="{83A86041-D948-49FF-904D-7838C6529C00}" dt="2025-04-14T13:11:43.397" v="1942" actId="948"/>
          <ac:spMkLst>
            <pc:docMk/>
            <pc:sldMk cId="1033609010" sldId="268"/>
            <ac:spMk id="8" creationId="{60FD6BA3-490C-CE1F-9992-FFEA5ADED59C}"/>
          </ac:spMkLst>
        </pc:spChg>
        <pc:grpChg chg="add del mod">
          <ac:chgData name="Sarah Carter" userId="4b4e2a7e9c42e1b2" providerId="LiveId" clId="{83A86041-D948-49FF-904D-7838C6529C00}" dt="2025-04-14T13:10:43.558" v="231"/>
          <ac:grpSpMkLst>
            <pc:docMk/>
            <pc:sldMk cId="1033609010" sldId="268"/>
            <ac:grpSpMk id="5" creationId="{FD550F0D-49AC-75DF-56E8-920C8B316E7A}"/>
          </ac:grpSpMkLst>
        </pc:grpChg>
        <pc:picChg chg="add mod topLvl">
          <ac:chgData name="Sarah Carter" userId="4b4e2a7e9c42e1b2" providerId="LiveId" clId="{83A86041-D948-49FF-904D-7838C6529C00}" dt="2025-04-14T13:11:42.732" v="1052"/>
          <ac:picMkLst>
            <pc:docMk/>
            <pc:sldMk cId="1033609010" sldId="268"/>
            <ac:picMk id="3" creationId="{BA8CB274-9ABE-2BF4-80A6-E76B76149663}"/>
          </ac:picMkLst>
        </pc:picChg>
        <pc:picChg chg="add mod">
          <ac:chgData name="Sarah Carter" userId="4b4e2a7e9c42e1b2" providerId="LiveId" clId="{83A86041-D948-49FF-904D-7838C6529C00}" dt="2025-04-14T13:11:43.530" v="2140"/>
          <ac:picMkLst>
            <pc:docMk/>
            <pc:sldMk cId="1033609010" sldId="268"/>
            <ac:picMk id="9" creationId="{4CB3E71A-E2F2-3229-F644-72E2F314A124}"/>
          </ac:picMkLst>
        </pc:picChg>
      </pc:sldChg>
      <pc:sldChg chg="addSp delSp modSp add mod">
        <pc:chgData name="Sarah Carter" userId="4b4e2a7e9c42e1b2" providerId="LiveId" clId="{83A86041-D948-49FF-904D-7838C6529C00}" dt="2025-04-14T13:11:43.530" v="2148"/>
        <pc:sldMkLst>
          <pc:docMk/>
          <pc:sldMk cId="2629229753" sldId="269"/>
        </pc:sldMkLst>
        <pc:spChg chg="add mod topLvl">
          <ac:chgData name="Sarah Carter" userId="4b4e2a7e9c42e1b2" providerId="LiveId" clId="{83A86041-D948-49FF-904D-7838C6529C00}" dt="2025-04-14T13:11:42.872" v="1237" actId="948"/>
          <ac:spMkLst>
            <pc:docMk/>
            <pc:sldMk cId="2629229753" sldId="269"/>
            <ac:spMk id="4" creationId="{83B444EC-CAF8-664F-6D79-071B4337A88E}"/>
          </ac:spMkLst>
        </pc:spChg>
        <pc:spChg chg="add mod">
          <ac:chgData name="Sarah Carter" userId="4b4e2a7e9c42e1b2" providerId="LiveId" clId="{83A86041-D948-49FF-904D-7838C6529C00}" dt="2025-04-14T13:11:43.049" v="1477" actId="948"/>
          <ac:spMkLst>
            <pc:docMk/>
            <pc:sldMk cId="2629229753" sldId="269"/>
            <ac:spMk id="6" creationId="{79BD2D9F-43D4-3D46-0D5A-FE557BFDDB2F}"/>
          </ac:spMkLst>
        </pc:spChg>
        <pc:spChg chg="add mod">
          <ac:chgData name="Sarah Carter" userId="4b4e2a7e9c42e1b2" providerId="LiveId" clId="{83A86041-D948-49FF-904D-7838C6529C00}" dt="2025-04-14T13:11:43.235" v="1717" actId="948"/>
          <ac:spMkLst>
            <pc:docMk/>
            <pc:sldMk cId="2629229753" sldId="269"/>
            <ac:spMk id="7" creationId="{451E4F3C-C8F2-2B6E-CD9F-8977B6C07271}"/>
          </ac:spMkLst>
        </pc:spChg>
        <pc:spChg chg="add mod">
          <ac:chgData name="Sarah Carter" userId="4b4e2a7e9c42e1b2" providerId="LiveId" clId="{83A86041-D948-49FF-904D-7838C6529C00}" dt="2025-04-14T13:11:43.414" v="1957" actId="948"/>
          <ac:spMkLst>
            <pc:docMk/>
            <pc:sldMk cId="2629229753" sldId="269"/>
            <ac:spMk id="8" creationId="{E05051C4-2CF0-9FD9-575B-68D33919DCA2}"/>
          </ac:spMkLst>
        </pc:spChg>
        <pc:grpChg chg="add del mod">
          <ac:chgData name="Sarah Carter" userId="4b4e2a7e9c42e1b2" providerId="LiveId" clId="{83A86041-D948-49FF-904D-7838C6529C00}" dt="2025-04-14T13:10:43.565" v="232"/>
          <ac:grpSpMkLst>
            <pc:docMk/>
            <pc:sldMk cId="2629229753" sldId="269"/>
            <ac:grpSpMk id="5" creationId="{024E95B5-C40D-85E5-E93A-FF32593F932D}"/>
          </ac:grpSpMkLst>
        </pc:grpChg>
        <pc:picChg chg="add mod topLvl">
          <ac:chgData name="Sarah Carter" userId="4b4e2a7e9c42e1b2" providerId="LiveId" clId="{83A86041-D948-49FF-904D-7838C6529C00}" dt="2025-04-14T13:11:42.732" v="1060"/>
          <ac:picMkLst>
            <pc:docMk/>
            <pc:sldMk cId="2629229753" sldId="269"/>
            <ac:picMk id="3" creationId="{BF5E3E53-50C3-EB5C-9F09-4444A4963B98}"/>
          </ac:picMkLst>
        </pc:picChg>
        <pc:picChg chg="add mod">
          <ac:chgData name="Sarah Carter" userId="4b4e2a7e9c42e1b2" providerId="LiveId" clId="{83A86041-D948-49FF-904D-7838C6529C00}" dt="2025-04-14T13:11:43.530" v="2148"/>
          <ac:picMkLst>
            <pc:docMk/>
            <pc:sldMk cId="2629229753" sldId="269"/>
            <ac:picMk id="9" creationId="{73A6BEF8-DADA-461C-AAB3-DADE1DCF781D}"/>
          </ac:picMkLst>
        </pc:picChg>
      </pc:sldChg>
      <pc:sldChg chg="addSp delSp modSp add mod">
        <pc:chgData name="Sarah Carter" userId="4b4e2a7e9c42e1b2" providerId="LiveId" clId="{83A86041-D948-49FF-904D-7838C6529C00}" dt="2025-04-14T13:11:43.539" v="2156"/>
        <pc:sldMkLst>
          <pc:docMk/>
          <pc:sldMk cId="1402561477" sldId="270"/>
        </pc:sldMkLst>
        <pc:spChg chg="add mod topLvl">
          <ac:chgData name="Sarah Carter" userId="4b4e2a7e9c42e1b2" providerId="LiveId" clId="{83A86041-D948-49FF-904D-7838C6529C00}" dt="2025-04-14T13:11:42.875" v="1252" actId="948"/>
          <ac:spMkLst>
            <pc:docMk/>
            <pc:sldMk cId="1402561477" sldId="270"/>
            <ac:spMk id="4" creationId="{BBDBDE33-A4E2-E52A-263F-06561F432D4B}"/>
          </ac:spMkLst>
        </pc:spChg>
        <pc:spChg chg="add mod">
          <ac:chgData name="Sarah Carter" userId="4b4e2a7e9c42e1b2" providerId="LiveId" clId="{83A86041-D948-49FF-904D-7838C6529C00}" dt="2025-04-14T13:11:43.065" v="1492" actId="948"/>
          <ac:spMkLst>
            <pc:docMk/>
            <pc:sldMk cId="1402561477" sldId="270"/>
            <ac:spMk id="6" creationId="{AC132536-B3EE-CD46-C79D-69476C7D4E00}"/>
          </ac:spMkLst>
        </pc:spChg>
        <pc:spChg chg="add mod">
          <ac:chgData name="Sarah Carter" userId="4b4e2a7e9c42e1b2" providerId="LiveId" clId="{83A86041-D948-49FF-904D-7838C6529C00}" dt="2025-04-14T13:11:43.245" v="1732" actId="948"/>
          <ac:spMkLst>
            <pc:docMk/>
            <pc:sldMk cId="1402561477" sldId="270"/>
            <ac:spMk id="7" creationId="{75EA6743-176E-1C94-6865-FFABE85FEA9C}"/>
          </ac:spMkLst>
        </pc:spChg>
        <pc:spChg chg="add mod">
          <ac:chgData name="Sarah Carter" userId="4b4e2a7e9c42e1b2" providerId="LiveId" clId="{83A86041-D948-49FF-904D-7838C6529C00}" dt="2025-04-14T13:11:43.429" v="1972" actId="948"/>
          <ac:spMkLst>
            <pc:docMk/>
            <pc:sldMk cId="1402561477" sldId="270"/>
            <ac:spMk id="8" creationId="{B9AB83CD-2B46-8121-4477-B8C6143D61CE}"/>
          </ac:spMkLst>
        </pc:spChg>
        <pc:grpChg chg="add del mod">
          <ac:chgData name="Sarah Carter" userId="4b4e2a7e9c42e1b2" providerId="LiveId" clId="{83A86041-D948-49FF-904D-7838C6529C00}" dt="2025-04-14T13:10:43.565" v="233"/>
          <ac:grpSpMkLst>
            <pc:docMk/>
            <pc:sldMk cId="1402561477" sldId="270"/>
            <ac:grpSpMk id="5" creationId="{FB7987C3-48E6-A2D8-093B-E6897A7F42CE}"/>
          </ac:grpSpMkLst>
        </pc:grpChg>
        <pc:picChg chg="add mod topLvl">
          <ac:chgData name="Sarah Carter" userId="4b4e2a7e9c42e1b2" providerId="LiveId" clId="{83A86041-D948-49FF-904D-7838C6529C00}" dt="2025-04-14T13:11:42.748" v="1068"/>
          <ac:picMkLst>
            <pc:docMk/>
            <pc:sldMk cId="1402561477" sldId="270"/>
            <ac:picMk id="3" creationId="{E9D1444D-D65D-6B93-1C5E-4BC653B94B0E}"/>
          </ac:picMkLst>
        </pc:picChg>
        <pc:picChg chg="add mod">
          <ac:chgData name="Sarah Carter" userId="4b4e2a7e9c42e1b2" providerId="LiveId" clId="{83A86041-D948-49FF-904D-7838C6529C00}" dt="2025-04-14T13:11:43.539" v="2156"/>
          <ac:picMkLst>
            <pc:docMk/>
            <pc:sldMk cId="1402561477" sldId="270"/>
            <ac:picMk id="9" creationId="{A98378CA-4119-B984-6A67-7F7DF93C1529}"/>
          </ac:picMkLst>
        </pc:picChg>
      </pc:sldChg>
      <pc:sldChg chg="addSp delSp modSp add mod">
        <pc:chgData name="Sarah Carter" userId="4b4e2a7e9c42e1b2" providerId="LiveId" clId="{83A86041-D948-49FF-904D-7838C6529C00}" dt="2025-04-14T13:11:43.541" v="2164"/>
        <pc:sldMkLst>
          <pc:docMk/>
          <pc:sldMk cId="2352973998" sldId="271"/>
        </pc:sldMkLst>
        <pc:spChg chg="add mod topLvl">
          <ac:chgData name="Sarah Carter" userId="4b4e2a7e9c42e1b2" providerId="LiveId" clId="{83A86041-D948-49FF-904D-7838C6529C00}" dt="2025-04-14T13:11:42.875" v="1267" actId="948"/>
          <ac:spMkLst>
            <pc:docMk/>
            <pc:sldMk cId="2352973998" sldId="271"/>
            <ac:spMk id="4" creationId="{D72EC8B4-69D9-A7C3-EF4C-94AF4A4BAA27}"/>
          </ac:spMkLst>
        </pc:spChg>
        <pc:spChg chg="add mod">
          <ac:chgData name="Sarah Carter" userId="4b4e2a7e9c42e1b2" providerId="LiveId" clId="{83A86041-D948-49FF-904D-7838C6529C00}" dt="2025-04-14T13:11:43.072" v="1507" actId="948"/>
          <ac:spMkLst>
            <pc:docMk/>
            <pc:sldMk cId="2352973998" sldId="271"/>
            <ac:spMk id="6" creationId="{FC91DB18-DC62-4F17-7FAA-E6DE47C1D71C}"/>
          </ac:spMkLst>
        </pc:spChg>
        <pc:spChg chg="add mod">
          <ac:chgData name="Sarah Carter" userId="4b4e2a7e9c42e1b2" providerId="LiveId" clId="{83A86041-D948-49FF-904D-7838C6529C00}" dt="2025-04-14T13:11:43.256" v="1747" actId="948"/>
          <ac:spMkLst>
            <pc:docMk/>
            <pc:sldMk cId="2352973998" sldId="271"/>
            <ac:spMk id="7" creationId="{1EFD0A9D-A42A-959F-661D-CC4A764D23FB}"/>
          </ac:spMkLst>
        </pc:spChg>
        <pc:spChg chg="add mod">
          <ac:chgData name="Sarah Carter" userId="4b4e2a7e9c42e1b2" providerId="LiveId" clId="{83A86041-D948-49FF-904D-7838C6529C00}" dt="2025-04-14T13:11:43.429" v="1987" actId="948"/>
          <ac:spMkLst>
            <pc:docMk/>
            <pc:sldMk cId="2352973998" sldId="271"/>
            <ac:spMk id="8" creationId="{20241BFA-EED3-C3BA-1AC8-EE449DE4FB5D}"/>
          </ac:spMkLst>
        </pc:spChg>
        <pc:grpChg chg="add del mod">
          <ac:chgData name="Sarah Carter" userId="4b4e2a7e9c42e1b2" providerId="LiveId" clId="{83A86041-D948-49FF-904D-7838C6529C00}" dt="2025-04-14T13:10:55.358" v="352"/>
          <ac:grpSpMkLst>
            <pc:docMk/>
            <pc:sldMk cId="2352973998" sldId="271"/>
            <ac:grpSpMk id="5" creationId="{20CAFE16-339F-DACA-1DEE-F33DC84F34FE}"/>
          </ac:grpSpMkLst>
        </pc:grpChg>
        <pc:picChg chg="add mod topLvl">
          <ac:chgData name="Sarah Carter" userId="4b4e2a7e9c42e1b2" providerId="LiveId" clId="{83A86041-D948-49FF-904D-7838C6529C00}" dt="2025-04-14T13:11:42.748" v="1076"/>
          <ac:picMkLst>
            <pc:docMk/>
            <pc:sldMk cId="2352973998" sldId="271"/>
            <ac:picMk id="3" creationId="{F34BF6C6-0462-9C01-32EA-C62F7D9E11E0}"/>
          </ac:picMkLst>
        </pc:picChg>
        <pc:picChg chg="add mod">
          <ac:chgData name="Sarah Carter" userId="4b4e2a7e9c42e1b2" providerId="LiveId" clId="{83A86041-D948-49FF-904D-7838C6529C00}" dt="2025-04-14T13:11:43.541" v="2164"/>
          <ac:picMkLst>
            <pc:docMk/>
            <pc:sldMk cId="2352973998" sldId="271"/>
            <ac:picMk id="9" creationId="{CB889213-F605-84A2-B9EF-35A080BC03F3}"/>
          </ac:picMkLst>
        </pc:picChg>
      </pc:sldChg>
      <pc:sldChg chg="addSp delSp modSp add mod">
        <pc:chgData name="Sarah Carter" userId="4b4e2a7e9c42e1b2" providerId="LiveId" clId="{83A86041-D948-49FF-904D-7838C6529C00}" dt="2025-04-14T13:11:43.541" v="2172"/>
        <pc:sldMkLst>
          <pc:docMk/>
          <pc:sldMk cId="4162300078" sldId="272"/>
        </pc:sldMkLst>
        <pc:spChg chg="add mod topLvl">
          <ac:chgData name="Sarah Carter" userId="4b4e2a7e9c42e1b2" providerId="LiveId" clId="{83A86041-D948-49FF-904D-7838C6529C00}" dt="2025-04-14T13:11:42.896" v="1282" actId="948"/>
          <ac:spMkLst>
            <pc:docMk/>
            <pc:sldMk cId="4162300078" sldId="272"/>
            <ac:spMk id="4" creationId="{C2E75F71-1725-2196-4860-8F15B2860316}"/>
          </ac:spMkLst>
        </pc:spChg>
        <pc:spChg chg="add mod">
          <ac:chgData name="Sarah Carter" userId="4b4e2a7e9c42e1b2" providerId="LiveId" clId="{83A86041-D948-49FF-904D-7838C6529C00}" dt="2025-04-14T13:11:43.083" v="1522" actId="948"/>
          <ac:spMkLst>
            <pc:docMk/>
            <pc:sldMk cId="4162300078" sldId="272"/>
            <ac:spMk id="6" creationId="{E2549EB5-3E20-064A-F222-8757CE08E943}"/>
          </ac:spMkLst>
        </pc:spChg>
        <pc:spChg chg="add mod">
          <ac:chgData name="Sarah Carter" userId="4b4e2a7e9c42e1b2" providerId="LiveId" clId="{83A86041-D948-49FF-904D-7838C6529C00}" dt="2025-04-14T13:11:43.258" v="1762" actId="948"/>
          <ac:spMkLst>
            <pc:docMk/>
            <pc:sldMk cId="4162300078" sldId="272"/>
            <ac:spMk id="7" creationId="{1816B3D4-F6AA-E1A3-EC5B-1F4059868DEC}"/>
          </ac:spMkLst>
        </pc:spChg>
        <pc:spChg chg="add mod">
          <ac:chgData name="Sarah Carter" userId="4b4e2a7e9c42e1b2" providerId="LiveId" clId="{83A86041-D948-49FF-904D-7838C6529C00}" dt="2025-04-14T13:11:43.445" v="2002" actId="948"/>
          <ac:spMkLst>
            <pc:docMk/>
            <pc:sldMk cId="4162300078" sldId="272"/>
            <ac:spMk id="8" creationId="{8AED0BFE-8EF1-3DB7-C855-B77FB1CAF95A}"/>
          </ac:spMkLst>
        </pc:spChg>
        <pc:grpChg chg="add del mod">
          <ac:chgData name="Sarah Carter" userId="4b4e2a7e9c42e1b2" providerId="LiveId" clId="{83A86041-D948-49FF-904D-7838C6529C00}" dt="2025-04-14T13:10:55.363" v="353"/>
          <ac:grpSpMkLst>
            <pc:docMk/>
            <pc:sldMk cId="4162300078" sldId="272"/>
            <ac:grpSpMk id="5" creationId="{62C124FC-D9DA-B58A-66B7-8861A4B244CA}"/>
          </ac:grpSpMkLst>
        </pc:grpChg>
        <pc:picChg chg="add mod topLvl">
          <ac:chgData name="Sarah Carter" userId="4b4e2a7e9c42e1b2" providerId="LiveId" clId="{83A86041-D948-49FF-904D-7838C6529C00}" dt="2025-04-14T13:11:42.748" v="1084"/>
          <ac:picMkLst>
            <pc:docMk/>
            <pc:sldMk cId="4162300078" sldId="272"/>
            <ac:picMk id="3" creationId="{677816E4-D30D-C749-3F7B-7DEC61F43B67}"/>
          </ac:picMkLst>
        </pc:picChg>
        <pc:picChg chg="add mod">
          <ac:chgData name="Sarah Carter" userId="4b4e2a7e9c42e1b2" providerId="LiveId" clId="{83A86041-D948-49FF-904D-7838C6529C00}" dt="2025-04-14T13:11:43.541" v="2172"/>
          <ac:picMkLst>
            <pc:docMk/>
            <pc:sldMk cId="4162300078" sldId="272"/>
            <ac:picMk id="9" creationId="{AE3FAB6C-66C0-D45C-FA0B-0629F15D90E4}"/>
          </ac:picMkLst>
        </pc:picChg>
      </pc:sldChg>
      <pc:sldChg chg="addSp delSp modSp add mod">
        <pc:chgData name="Sarah Carter" userId="4b4e2a7e9c42e1b2" providerId="LiveId" clId="{83A86041-D948-49FF-904D-7838C6529C00}" dt="2025-04-14T13:11:43.541" v="2180"/>
        <pc:sldMkLst>
          <pc:docMk/>
          <pc:sldMk cId="2020750605" sldId="273"/>
        </pc:sldMkLst>
        <pc:spChg chg="add mod topLvl">
          <ac:chgData name="Sarah Carter" userId="4b4e2a7e9c42e1b2" providerId="LiveId" clId="{83A86041-D948-49FF-904D-7838C6529C00}" dt="2025-04-14T13:11:42.912" v="1297" actId="948"/>
          <ac:spMkLst>
            <pc:docMk/>
            <pc:sldMk cId="2020750605" sldId="273"/>
            <ac:spMk id="4" creationId="{21D2E816-C47C-2D30-3627-DC66FE06EF0B}"/>
          </ac:spMkLst>
        </pc:spChg>
        <pc:spChg chg="add mod">
          <ac:chgData name="Sarah Carter" userId="4b4e2a7e9c42e1b2" providerId="LiveId" clId="{83A86041-D948-49FF-904D-7838C6529C00}" dt="2025-04-14T13:11:43.097" v="1537" actId="948"/>
          <ac:spMkLst>
            <pc:docMk/>
            <pc:sldMk cId="2020750605" sldId="273"/>
            <ac:spMk id="6" creationId="{1FB0A7FC-D34F-CBEB-DFBA-0DCAF00972DB}"/>
          </ac:spMkLst>
        </pc:spChg>
        <pc:spChg chg="add mod">
          <ac:chgData name="Sarah Carter" userId="4b4e2a7e9c42e1b2" providerId="LiveId" clId="{83A86041-D948-49FF-904D-7838C6529C00}" dt="2025-04-14T13:11:43.272" v="1777" actId="948"/>
          <ac:spMkLst>
            <pc:docMk/>
            <pc:sldMk cId="2020750605" sldId="273"/>
            <ac:spMk id="7" creationId="{3F62A667-37B3-08AE-CBE4-860942B0E75C}"/>
          </ac:spMkLst>
        </pc:spChg>
        <pc:spChg chg="add mod">
          <ac:chgData name="Sarah Carter" userId="4b4e2a7e9c42e1b2" providerId="LiveId" clId="{83A86041-D948-49FF-904D-7838C6529C00}" dt="2025-04-14T13:11:43.460" v="2017" actId="948"/>
          <ac:spMkLst>
            <pc:docMk/>
            <pc:sldMk cId="2020750605" sldId="273"/>
            <ac:spMk id="8" creationId="{3FC82A1C-EB96-297E-AC6A-73A4D1BB1014}"/>
          </ac:spMkLst>
        </pc:spChg>
        <pc:grpChg chg="add del mod">
          <ac:chgData name="Sarah Carter" userId="4b4e2a7e9c42e1b2" providerId="LiveId" clId="{83A86041-D948-49FF-904D-7838C6529C00}" dt="2025-04-14T13:10:55.363" v="354"/>
          <ac:grpSpMkLst>
            <pc:docMk/>
            <pc:sldMk cId="2020750605" sldId="273"/>
            <ac:grpSpMk id="5" creationId="{B483EE1A-9AB1-0C8F-FD0C-031AF1119ED2}"/>
          </ac:grpSpMkLst>
        </pc:grpChg>
        <pc:picChg chg="add mod topLvl">
          <ac:chgData name="Sarah Carter" userId="4b4e2a7e9c42e1b2" providerId="LiveId" clId="{83A86041-D948-49FF-904D-7838C6529C00}" dt="2025-04-14T13:11:42.748" v="1092"/>
          <ac:picMkLst>
            <pc:docMk/>
            <pc:sldMk cId="2020750605" sldId="273"/>
            <ac:picMk id="3" creationId="{06D91E51-FDAE-1A69-E9A9-40CD7597DEF8}"/>
          </ac:picMkLst>
        </pc:picChg>
        <pc:picChg chg="add mod">
          <ac:chgData name="Sarah Carter" userId="4b4e2a7e9c42e1b2" providerId="LiveId" clId="{83A86041-D948-49FF-904D-7838C6529C00}" dt="2025-04-14T13:11:43.541" v="2180"/>
          <ac:picMkLst>
            <pc:docMk/>
            <pc:sldMk cId="2020750605" sldId="273"/>
            <ac:picMk id="9" creationId="{0CE63B21-A00A-1489-BFB5-6F19B57950D8}"/>
          </ac:picMkLst>
        </pc:picChg>
      </pc:sldChg>
      <pc:sldChg chg="addSp delSp modSp add mod">
        <pc:chgData name="Sarah Carter" userId="4b4e2a7e9c42e1b2" providerId="LiveId" clId="{83A86041-D948-49FF-904D-7838C6529C00}" dt="2025-04-14T13:11:43.551" v="2188"/>
        <pc:sldMkLst>
          <pc:docMk/>
          <pc:sldMk cId="2154891133" sldId="274"/>
        </pc:sldMkLst>
        <pc:spChg chg="add mod topLvl">
          <ac:chgData name="Sarah Carter" userId="4b4e2a7e9c42e1b2" providerId="LiveId" clId="{83A86041-D948-49FF-904D-7838C6529C00}" dt="2025-04-14T13:11:42.923" v="1312" actId="948"/>
          <ac:spMkLst>
            <pc:docMk/>
            <pc:sldMk cId="2154891133" sldId="274"/>
            <ac:spMk id="4" creationId="{A11B27F5-BED1-B6AA-7302-06EABE6433CA}"/>
          </ac:spMkLst>
        </pc:spChg>
        <pc:spChg chg="add mod">
          <ac:chgData name="Sarah Carter" userId="4b4e2a7e9c42e1b2" providerId="LiveId" clId="{83A86041-D948-49FF-904D-7838C6529C00}" dt="2025-04-14T13:11:43.113" v="1552" actId="948"/>
          <ac:spMkLst>
            <pc:docMk/>
            <pc:sldMk cId="2154891133" sldId="274"/>
            <ac:spMk id="6" creationId="{E43D7BB7-858B-10C6-802B-1A583DAA0C14}"/>
          </ac:spMkLst>
        </pc:spChg>
        <pc:spChg chg="add mod">
          <ac:chgData name="Sarah Carter" userId="4b4e2a7e9c42e1b2" providerId="LiveId" clId="{83A86041-D948-49FF-904D-7838C6529C00}" dt="2025-04-14T13:11:43.286" v="1792" actId="948"/>
          <ac:spMkLst>
            <pc:docMk/>
            <pc:sldMk cId="2154891133" sldId="274"/>
            <ac:spMk id="7" creationId="{7CCE5B60-BDF3-90EF-047D-7EC274A1577B}"/>
          </ac:spMkLst>
        </pc:spChg>
        <pc:spChg chg="add mod">
          <ac:chgData name="Sarah Carter" userId="4b4e2a7e9c42e1b2" providerId="LiveId" clId="{83A86041-D948-49FF-904D-7838C6529C00}" dt="2025-04-14T13:11:43.460" v="2032" actId="948"/>
          <ac:spMkLst>
            <pc:docMk/>
            <pc:sldMk cId="2154891133" sldId="274"/>
            <ac:spMk id="8" creationId="{7674D87A-8E5C-65EE-5CC1-976762F42724}"/>
          </ac:spMkLst>
        </pc:spChg>
        <pc:grpChg chg="add del mod">
          <ac:chgData name="Sarah Carter" userId="4b4e2a7e9c42e1b2" providerId="LiveId" clId="{83A86041-D948-49FF-904D-7838C6529C00}" dt="2025-04-14T13:10:55.363" v="355"/>
          <ac:grpSpMkLst>
            <pc:docMk/>
            <pc:sldMk cId="2154891133" sldId="274"/>
            <ac:grpSpMk id="5" creationId="{C55FA955-5BFE-3F9A-7126-807BD81FF843}"/>
          </ac:grpSpMkLst>
        </pc:grpChg>
        <pc:picChg chg="add mod topLvl">
          <ac:chgData name="Sarah Carter" userId="4b4e2a7e9c42e1b2" providerId="LiveId" clId="{83A86041-D948-49FF-904D-7838C6529C00}" dt="2025-04-14T13:11:42.764" v="1100"/>
          <ac:picMkLst>
            <pc:docMk/>
            <pc:sldMk cId="2154891133" sldId="274"/>
            <ac:picMk id="3" creationId="{44CA88B3-6052-4FC6-EEDC-07D5E8ABFE90}"/>
          </ac:picMkLst>
        </pc:picChg>
        <pc:picChg chg="add mod">
          <ac:chgData name="Sarah Carter" userId="4b4e2a7e9c42e1b2" providerId="LiveId" clId="{83A86041-D948-49FF-904D-7838C6529C00}" dt="2025-04-14T13:11:43.551" v="2188"/>
          <ac:picMkLst>
            <pc:docMk/>
            <pc:sldMk cId="2154891133" sldId="274"/>
            <ac:picMk id="9" creationId="{817BF240-D65E-F5BC-A123-9FF449F9A95D}"/>
          </ac:picMkLst>
        </pc:picChg>
      </pc:sldChg>
      <pc:sldChg chg="addSp delSp modSp add mod">
        <pc:chgData name="Sarah Carter" userId="4b4e2a7e9c42e1b2" providerId="LiveId" clId="{83A86041-D948-49FF-904D-7838C6529C00}" dt="2025-04-14T13:11:43.551" v="2196"/>
        <pc:sldMkLst>
          <pc:docMk/>
          <pc:sldMk cId="3841200281" sldId="275"/>
        </pc:sldMkLst>
        <pc:spChg chg="add mod topLvl">
          <ac:chgData name="Sarah Carter" userId="4b4e2a7e9c42e1b2" providerId="LiveId" clId="{83A86041-D948-49FF-904D-7838C6529C00}" dt="2025-04-14T13:11:42.923" v="1327" actId="948"/>
          <ac:spMkLst>
            <pc:docMk/>
            <pc:sldMk cId="3841200281" sldId="275"/>
            <ac:spMk id="4" creationId="{DA6C6D26-4BD5-1730-7B16-0244D0EE0E5F}"/>
          </ac:spMkLst>
        </pc:spChg>
        <pc:spChg chg="add mod">
          <ac:chgData name="Sarah Carter" userId="4b4e2a7e9c42e1b2" providerId="LiveId" clId="{83A86041-D948-49FF-904D-7838C6529C00}" dt="2025-04-14T13:11:43.113" v="1567" actId="948"/>
          <ac:spMkLst>
            <pc:docMk/>
            <pc:sldMk cId="3841200281" sldId="275"/>
            <ac:spMk id="6" creationId="{0DB923C7-A575-E357-4367-38FBF97ED97B}"/>
          </ac:spMkLst>
        </pc:spChg>
        <pc:spChg chg="add mod">
          <ac:chgData name="Sarah Carter" userId="4b4e2a7e9c42e1b2" providerId="LiveId" clId="{83A86041-D948-49FF-904D-7838C6529C00}" dt="2025-04-14T13:11:43.286" v="1807" actId="948"/>
          <ac:spMkLst>
            <pc:docMk/>
            <pc:sldMk cId="3841200281" sldId="275"/>
            <ac:spMk id="7" creationId="{A971774C-CFA2-9163-6B05-AD64A00D807D}"/>
          </ac:spMkLst>
        </pc:spChg>
        <pc:spChg chg="add mod">
          <ac:chgData name="Sarah Carter" userId="4b4e2a7e9c42e1b2" providerId="LiveId" clId="{83A86041-D948-49FF-904D-7838C6529C00}" dt="2025-04-14T13:11:43.475" v="2047" actId="948"/>
          <ac:spMkLst>
            <pc:docMk/>
            <pc:sldMk cId="3841200281" sldId="275"/>
            <ac:spMk id="8" creationId="{D0828594-D995-B7A6-558B-5F9B1A1FEE3D}"/>
          </ac:spMkLst>
        </pc:spChg>
        <pc:grpChg chg="add del mod">
          <ac:chgData name="Sarah Carter" userId="4b4e2a7e9c42e1b2" providerId="LiveId" clId="{83A86041-D948-49FF-904D-7838C6529C00}" dt="2025-04-14T13:11:06.216" v="474"/>
          <ac:grpSpMkLst>
            <pc:docMk/>
            <pc:sldMk cId="3841200281" sldId="275"/>
            <ac:grpSpMk id="5" creationId="{613925F3-61B3-369D-80A4-1A23EE587B46}"/>
          </ac:grpSpMkLst>
        </pc:grpChg>
        <pc:picChg chg="add mod topLvl">
          <ac:chgData name="Sarah Carter" userId="4b4e2a7e9c42e1b2" providerId="LiveId" clId="{83A86041-D948-49FF-904D-7838C6529C00}" dt="2025-04-14T13:11:42.767" v="1108"/>
          <ac:picMkLst>
            <pc:docMk/>
            <pc:sldMk cId="3841200281" sldId="275"/>
            <ac:picMk id="3" creationId="{483B79EB-C2D3-29C9-C46C-2115A428334B}"/>
          </ac:picMkLst>
        </pc:picChg>
        <pc:picChg chg="add mod">
          <ac:chgData name="Sarah Carter" userId="4b4e2a7e9c42e1b2" providerId="LiveId" clId="{83A86041-D948-49FF-904D-7838C6529C00}" dt="2025-04-14T13:11:43.551" v="2196"/>
          <ac:picMkLst>
            <pc:docMk/>
            <pc:sldMk cId="3841200281" sldId="275"/>
            <ac:picMk id="9" creationId="{57E26564-181D-1399-9838-06589528CFAE}"/>
          </ac:picMkLst>
        </pc:picChg>
      </pc:sldChg>
      <pc:sldChg chg="addSp delSp modSp add mod">
        <pc:chgData name="Sarah Carter" userId="4b4e2a7e9c42e1b2" providerId="LiveId" clId="{83A86041-D948-49FF-904D-7838C6529C00}" dt="2025-04-14T13:11:43.555" v="2204"/>
        <pc:sldMkLst>
          <pc:docMk/>
          <pc:sldMk cId="1448687235" sldId="276"/>
        </pc:sldMkLst>
        <pc:spChg chg="add mod topLvl">
          <ac:chgData name="Sarah Carter" userId="4b4e2a7e9c42e1b2" providerId="LiveId" clId="{83A86041-D948-49FF-904D-7838C6529C00}" dt="2025-04-14T13:11:42.941" v="1342" actId="948"/>
          <ac:spMkLst>
            <pc:docMk/>
            <pc:sldMk cId="1448687235" sldId="276"/>
            <ac:spMk id="4" creationId="{BA161705-8E80-BE45-8991-C913BBED4CD4}"/>
          </ac:spMkLst>
        </pc:spChg>
        <pc:spChg chg="add mod">
          <ac:chgData name="Sarah Carter" userId="4b4e2a7e9c42e1b2" providerId="LiveId" clId="{83A86041-D948-49FF-904D-7838C6529C00}" dt="2025-04-14T13:11:43.129" v="1582" actId="948"/>
          <ac:spMkLst>
            <pc:docMk/>
            <pc:sldMk cId="1448687235" sldId="276"/>
            <ac:spMk id="6" creationId="{86B5033A-D120-E768-3706-95149588A80C}"/>
          </ac:spMkLst>
        </pc:spChg>
        <pc:spChg chg="add mod">
          <ac:chgData name="Sarah Carter" userId="4b4e2a7e9c42e1b2" providerId="LiveId" clId="{83A86041-D948-49FF-904D-7838C6529C00}" dt="2025-04-14T13:11:43.308" v="1822" actId="948"/>
          <ac:spMkLst>
            <pc:docMk/>
            <pc:sldMk cId="1448687235" sldId="276"/>
            <ac:spMk id="7" creationId="{18011F05-9FC2-EC9B-6BE4-E365E61AB019}"/>
          </ac:spMkLst>
        </pc:spChg>
        <pc:spChg chg="add mod">
          <ac:chgData name="Sarah Carter" userId="4b4e2a7e9c42e1b2" providerId="LiveId" clId="{83A86041-D948-49FF-904D-7838C6529C00}" dt="2025-04-14T13:11:43.492" v="2062" actId="948"/>
          <ac:spMkLst>
            <pc:docMk/>
            <pc:sldMk cId="1448687235" sldId="276"/>
            <ac:spMk id="8" creationId="{9CBB80B3-0BFF-7152-6FF5-D2DC15A5C0D5}"/>
          </ac:spMkLst>
        </pc:spChg>
        <pc:grpChg chg="add del mod">
          <ac:chgData name="Sarah Carter" userId="4b4e2a7e9c42e1b2" providerId="LiveId" clId="{83A86041-D948-49FF-904D-7838C6529C00}" dt="2025-04-14T13:11:06.218" v="475"/>
          <ac:grpSpMkLst>
            <pc:docMk/>
            <pc:sldMk cId="1448687235" sldId="276"/>
            <ac:grpSpMk id="5" creationId="{492F728F-540F-28E0-E2B3-0233C6AEB190}"/>
          </ac:grpSpMkLst>
        </pc:grpChg>
        <pc:picChg chg="add mod topLvl">
          <ac:chgData name="Sarah Carter" userId="4b4e2a7e9c42e1b2" providerId="LiveId" clId="{83A86041-D948-49FF-904D-7838C6529C00}" dt="2025-04-14T13:11:42.780" v="1116"/>
          <ac:picMkLst>
            <pc:docMk/>
            <pc:sldMk cId="1448687235" sldId="276"/>
            <ac:picMk id="3" creationId="{38E42C59-E3CC-BDBF-B147-A3779427FB9C}"/>
          </ac:picMkLst>
        </pc:picChg>
        <pc:picChg chg="add mod">
          <ac:chgData name="Sarah Carter" userId="4b4e2a7e9c42e1b2" providerId="LiveId" clId="{83A86041-D948-49FF-904D-7838C6529C00}" dt="2025-04-14T13:11:43.555" v="2204"/>
          <ac:picMkLst>
            <pc:docMk/>
            <pc:sldMk cId="1448687235" sldId="276"/>
            <ac:picMk id="9" creationId="{60D4FD27-055D-B00B-8363-4FAA6ECCD103}"/>
          </ac:picMkLst>
        </pc:picChg>
      </pc:sldChg>
      <pc:sldChg chg="addSp delSp modSp add mod">
        <pc:chgData name="Sarah Carter" userId="4b4e2a7e9c42e1b2" providerId="LiveId" clId="{83A86041-D948-49FF-904D-7838C6529C00}" dt="2025-04-14T13:11:43.555" v="2212"/>
        <pc:sldMkLst>
          <pc:docMk/>
          <pc:sldMk cId="391090725" sldId="277"/>
        </pc:sldMkLst>
        <pc:spChg chg="add mod topLvl">
          <ac:chgData name="Sarah Carter" userId="4b4e2a7e9c42e1b2" providerId="LiveId" clId="{83A86041-D948-49FF-904D-7838C6529C00}" dt="2025-04-14T13:11:42.954" v="1357" actId="948"/>
          <ac:spMkLst>
            <pc:docMk/>
            <pc:sldMk cId="391090725" sldId="277"/>
            <ac:spMk id="4" creationId="{FF84FE40-F31E-4FA1-1C6F-F2D977C36671}"/>
          </ac:spMkLst>
        </pc:spChg>
        <pc:spChg chg="add mod">
          <ac:chgData name="Sarah Carter" userId="4b4e2a7e9c42e1b2" providerId="LiveId" clId="{83A86041-D948-49FF-904D-7838C6529C00}" dt="2025-04-14T13:11:43.145" v="1597" actId="948"/>
          <ac:spMkLst>
            <pc:docMk/>
            <pc:sldMk cId="391090725" sldId="277"/>
            <ac:spMk id="6" creationId="{525D9DC0-8F5C-4173-525B-C1348670EC30}"/>
          </ac:spMkLst>
        </pc:spChg>
        <pc:spChg chg="add mod">
          <ac:chgData name="Sarah Carter" userId="4b4e2a7e9c42e1b2" providerId="LiveId" clId="{83A86041-D948-49FF-904D-7838C6529C00}" dt="2025-04-14T13:11:43.318" v="1837" actId="948"/>
          <ac:spMkLst>
            <pc:docMk/>
            <pc:sldMk cId="391090725" sldId="277"/>
            <ac:spMk id="7" creationId="{9352AD52-8697-CFDD-4CD1-9BB8301941D5}"/>
          </ac:spMkLst>
        </pc:spChg>
        <pc:spChg chg="add mod">
          <ac:chgData name="Sarah Carter" userId="4b4e2a7e9c42e1b2" providerId="LiveId" clId="{83A86041-D948-49FF-904D-7838C6529C00}" dt="2025-04-14T13:11:43.492" v="2077" actId="948"/>
          <ac:spMkLst>
            <pc:docMk/>
            <pc:sldMk cId="391090725" sldId="277"/>
            <ac:spMk id="8" creationId="{FA1E472C-AFE4-F8FC-843F-A5EDB6B4754C}"/>
          </ac:spMkLst>
        </pc:spChg>
        <pc:grpChg chg="add del mod">
          <ac:chgData name="Sarah Carter" userId="4b4e2a7e9c42e1b2" providerId="LiveId" clId="{83A86041-D948-49FF-904D-7838C6529C00}" dt="2025-04-14T13:11:06.218" v="476"/>
          <ac:grpSpMkLst>
            <pc:docMk/>
            <pc:sldMk cId="391090725" sldId="277"/>
            <ac:grpSpMk id="5" creationId="{E50CFD3D-BFEA-8FFE-7326-AF662A9CFACA}"/>
          </ac:grpSpMkLst>
        </pc:grpChg>
        <pc:picChg chg="add mod topLvl">
          <ac:chgData name="Sarah Carter" userId="4b4e2a7e9c42e1b2" providerId="LiveId" clId="{83A86041-D948-49FF-904D-7838C6529C00}" dt="2025-04-14T13:11:42.790" v="1124"/>
          <ac:picMkLst>
            <pc:docMk/>
            <pc:sldMk cId="391090725" sldId="277"/>
            <ac:picMk id="3" creationId="{13137263-E6CF-C824-3355-3F99802CEC58}"/>
          </ac:picMkLst>
        </pc:picChg>
        <pc:picChg chg="add mod">
          <ac:chgData name="Sarah Carter" userId="4b4e2a7e9c42e1b2" providerId="LiveId" clId="{83A86041-D948-49FF-904D-7838C6529C00}" dt="2025-04-14T13:11:43.555" v="2212"/>
          <ac:picMkLst>
            <pc:docMk/>
            <pc:sldMk cId="391090725" sldId="277"/>
            <ac:picMk id="9" creationId="{2C39736D-7B81-F306-3E42-8913C8081E54}"/>
          </ac:picMkLst>
        </pc:picChg>
      </pc:sldChg>
      <pc:sldChg chg="addSp delSp modSp add mod">
        <pc:chgData name="Sarah Carter" userId="4b4e2a7e9c42e1b2" providerId="LiveId" clId="{83A86041-D948-49FF-904D-7838C6529C00}" dt="2025-04-14T13:11:43.564" v="2220"/>
        <pc:sldMkLst>
          <pc:docMk/>
          <pc:sldMk cId="2831639033" sldId="278"/>
        </pc:sldMkLst>
        <pc:spChg chg="add mod topLvl">
          <ac:chgData name="Sarah Carter" userId="4b4e2a7e9c42e1b2" providerId="LiveId" clId="{83A86041-D948-49FF-904D-7838C6529C00}" dt="2025-04-14T13:11:42.964" v="1372" actId="948"/>
          <ac:spMkLst>
            <pc:docMk/>
            <pc:sldMk cId="2831639033" sldId="278"/>
            <ac:spMk id="4" creationId="{AF6C6971-2AFE-3F15-077A-7C4F4E59856D}"/>
          </ac:spMkLst>
        </pc:spChg>
        <pc:spChg chg="add mod">
          <ac:chgData name="Sarah Carter" userId="4b4e2a7e9c42e1b2" providerId="LiveId" clId="{83A86041-D948-49FF-904D-7838C6529C00}" dt="2025-04-14T13:11:43.161" v="1612" actId="948"/>
          <ac:spMkLst>
            <pc:docMk/>
            <pc:sldMk cId="2831639033" sldId="278"/>
            <ac:spMk id="6" creationId="{7FB8A661-F7D2-7557-CE53-98383E2A4578}"/>
          </ac:spMkLst>
        </pc:spChg>
        <pc:spChg chg="add mod">
          <ac:chgData name="Sarah Carter" userId="4b4e2a7e9c42e1b2" providerId="LiveId" clId="{83A86041-D948-49FF-904D-7838C6529C00}" dt="2025-04-14T13:11:43.322" v="1852" actId="948"/>
          <ac:spMkLst>
            <pc:docMk/>
            <pc:sldMk cId="2831639033" sldId="278"/>
            <ac:spMk id="7" creationId="{E9D2F5F1-E7C4-6A22-CF6D-394B85DCDA72}"/>
          </ac:spMkLst>
        </pc:spChg>
        <pc:spChg chg="add mod">
          <ac:chgData name="Sarah Carter" userId="4b4e2a7e9c42e1b2" providerId="LiveId" clId="{83A86041-D948-49FF-904D-7838C6529C00}" dt="2025-04-14T13:11:43.507" v="2092" actId="948"/>
          <ac:spMkLst>
            <pc:docMk/>
            <pc:sldMk cId="2831639033" sldId="278"/>
            <ac:spMk id="8" creationId="{506ECCE3-6B95-37F7-FB28-296BCAC333F6}"/>
          </ac:spMkLst>
        </pc:spChg>
        <pc:grpChg chg="add del mod">
          <ac:chgData name="Sarah Carter" userId="4b4e2a7e9c42e1b2" providerId="LiveId" clId="{83A86041-D948-49FF-904D-7838C6529C00}" dt="2025-04-14T13:11:06.218" v="477"/>
          <ac:grpSpMkLst>
            <pc:docMk/>
            <pc:sldMk cId="2831639033" sldId="278"/>
            <ac:grpSpMk id="5" creationId="{92E76CB5-9107-BEE7-EFCC-25B4423277A9}"/>
          </ac:grpSpMkLst>
        </pc:grpChg>
        <pc:picChg chg="add mod topLvl">
          <ac:chgData name="Sarah Carter" userId="4b4e2a7e9c42e1b2" providerId="LiveId" clId="{83A86041-D948-49FF-904D-7838C6529C00}" dt="2025-04-14T13:11:42.790" v="1132"/>
          <ac:picMkLst>
            <pc:docMk/>
            <pc:sldMk cId="2831639033" sldId="278"/>
            <ac:picMk id="3" creationId="{F8E6436F-C5A1-1A36-5945-98E65AF2C48C}"/>
          </ac:picMkLst>
        </pc:picChg>
        <pc:picChg chg="add mod">
          <ac:chgData name="Sarah Carter" userId="4b4e2a7e9c42e1b2" providerId="LiveId" clId="{83A86041-D948-49FF-904D-7838C6529C00}" dt="2025-04-14T13:11:43.564" v="2220"/>
          <ac:picMkLst>
            <pc:docMk/>
            <pc:sldMk cId="2831639033" sldId="278"/>
            <ac:picMk id="9" creationId="{7B17D864-17EC-CF8A-4139-EF50A36EEC8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EF3E9C2-8C88-5967-BC5C-D2118F13CF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3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748E4A0-2F1A-918A-55BE-A31713E4B7D3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D3D78474-48C0-7185-7979-780376892B2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3B4C7C2-C3F1-5237-DBA2-801A68D4630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22BAC0DB-B095-1A99-8CD9-CFF48BA7E28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7C76876-3317-4F2D-D9C1-C547C02FA16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314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77816E4-D30D-C749-3F7B-7DEC61F43B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2E75F71-1725-2196-4860-8F15B2860316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2549EB5-3E20-064A-F222-8757CE08E9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816B3D4-F6AA-E1A3-EC5B-1F4059868DE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8AED0BFE-8EF1-3DB7-C855-B77FB1CAF95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E3FAB6C-66C0-D45C-FA0B-0629F15D90E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300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6D91E51-FDAE-1A69-E9A9-40CD7597DE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1D2E816-C47C-2D30-3627-DC66FE06EF0B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FB0A7FC-D34F-CBEB-DFBA-0DCAF00972D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F62A667-37B3-08AE-CBE4-860942B0E75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3FC82A1C-EB96-297E-AC6A-73A4D1BB101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CE63B21-A00A-1489-BFB5-6F19B57950D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50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44CA88B3-6052-4FC6-EEDC-07D5E8ABFE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11B27F5-BED1-B6AA-7302-06EABE6433CA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43D7BB7-858B-10C6-802B-1A583DAA0C1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CCE5B60-BDF3-90EF-047D-7EC274A1577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674D87A-8E5C-65EE-5CC1-976762F4272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17BF240-D65E-F5BC-A123-9FF449F9A95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91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483B79EB-C2D3-29C9-C46C-2115A42833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3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A6C6D26-4BD5-1730-7B16-0244D0EE0E5F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DB923C7-A575-E357-4367-38FBF97ED97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A971774C-CFA2-9163-6B05-AD64A00D807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D0828594-D995-B7A6-558B-5F9B1A1FEE3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E26564-181D-1399-9838-06589528CFA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200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8E42C59-E3CC-BDBF-B147-A3779427FB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A161705-8E80-BE45-8991-C913BBED4CD4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6B5033A-D120-E768-3706-95149588A80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8011F05-9FC2-EC9B-6BE4-E365E61AB01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CBB80B3-0BFF-7152-6FF5-D2DC15A5C0D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0D4FD27-055D-B00B-8363-4FAA6ECCD10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6872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3137263-E6CF-C824-3355-3F99802CEC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FF84FE40-F31E-4FA1-1C6F-F2D977C36671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525D9DC0-8F5C-4173-525B-C1348670EC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352AD52-8697-CFDD-4CD1-9BB8301941D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FA1E472C-AFE4-F8FC-843F-A5EDB6B475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C39736D-7B81-F306-3E42-8913C8081E5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90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8E6436F-C5A1-1A36-5945-98E65AF2C4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F6C6971-2AFE-3F15-077A-7C4F4E59856D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FB8A661-F7D2-7557-CE53-98383E2A457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9D2F5F1-E7C4-6A22-CF6D-394B85DCDA7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06ECCE3-6B95-37F7-FB28-296BCAC333F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B17D864-17EC-CF8A-4139-EF50A36EEC8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639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C444DE8-1685-CD1F-0B90-8881496881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D8401EF-81A1-BB58-5446-ACD26806741E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45F8399-CA72-9176-FD0C-80F452C1FAC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3343266-E081-AAFF-00E2-EBF3ADFB9F1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C753EB9-A9EE-E40D-6769-2EB35A4F010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136FDC-F945-33EF-6B5C-7190E6F3955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985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2793DE6-EAB5-124C-1AE4-35903A44C4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2D91C62-A184-F915-6444-653626119961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58FA2B34-4E3C-5A8F-3478-37B7C7265B6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066400A-6181-CA4C-B49C-6ADDBB93AA4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74D1398-00D5-298F-ACBC-924805D6FC4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24608CE-9717-44FE-A4BB-081F385B2D5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9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7A62209-0386-CFA1-D3F2-18D274899C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249C94B-DE30-F386-BE60-87C43B2FE013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139AB0E-D748-7EF8-9072-B96AECD701D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48252C1D-6218-F8BA-B184-6BBFA9C9494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B27520FF-10B6-BA2F-EF7A-3359386C7D9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81E4F38-3A71-D9C8-CB77-83CA6DAEC9D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783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136C841-6BF2-0F78-2979-7B850EB695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3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36F6B2E-1B6B-84AA-2DCA-1672A42DB07D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AAD1C77-2A58-5DE0-ACC9-E6DD3722A59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6BC3D83B-1D41-F66D-689B-72638668EB4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702F5F5-6A40-8570-999E-80049E43CF6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DD45F09-9B63-0876-3C76-DD79F45E4DE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941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A8CB274-9ABE-2BF4-80A6-E76B761496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0B1CC71-7D83-1B68-2FF5-C6133BC9231F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D3FDA31A-14E7-C8FF-1824-0A58FBCA4AE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319D62C-D8FC-2979-8345-9A622BF9FAC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0FD6BA3-490C-CE1F-9992-FFEA5ADED59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CB3E71A-E2F2-3229-F644-72E2F314A12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609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F5E3E53-50C3-EB5C-9F09-4444A4963B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3B444EC-CAF8-664F-6D79-071B4337A88E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9BD2D9F-43D4-3D46-0D5A-FE557BFDDB2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451E4F3C-C8F2-2B6E-CD9F-8977B6C0727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05051C4-2CF0-9FD9-575B-68D33919DCA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3A6BEF8-DADA-461C-AAB3-DADE1DCF781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229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9D1444D-D65D-6B93-1C5E-4BC653B94B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5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BDBDE33-A4E2-E52A-263F-06561F432D4B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C132536-B3EE-CD46-C79D-69476C7D4E0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5EA6743-176E-1C94-6865-FFABE85FEA9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B9AB83CD-2B46-8121-4477-B8C6143D61C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98378CA-4119-B984-6A67-7F7DF93C152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561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34BF6C6-0462-9C01-32EA-C62F7D9E11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289300"/>
            <a:ext cx="5823893" cy="4775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72EC8B4-69D9-A7C3-EF4C-94AF4A4BAA27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C91DB18-DC62-4F17-7FAA-E6DE47C1D71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EFD0A9D-A42A-959F-661D-CC4A764D23F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20241BFA-EED3-C3BA-1AC8-EE449DE4FB5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B889213-F605-84A2-B9EF-35A080BC03F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9739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7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8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8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8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8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848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dcterms:created xsi:type="dcterms:W3CDTF">2024-12-11T02:50:01Z</dcterms:created>
  <dcterms:modified xsi:type="dcterms:W3CDTF">2025-04-14T13:11:48Z</dcterms:modified>
</cp:coreProperties>
</file>