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85" r:id="rId4"/>
    <p:sldId id="268" r:id="rId5"/>
    <p:sldId id="265" r:id="rId6"/>
    <p:sldId id="258" r:id="rId7"/>
    <p:sldId id="259" r:id="rId8"/>
    <p:sldId id="261" r:id="rId9"/>
    <p:sldId id="272" r:id="rId10"/>
    <p:sldId id="275" r:id="rId11"/>
    <p:sldId id="278" r:id="rId12"/>
    <p:sldId id="262" r:id="rId13"/>
    <p:sldId id="269" r:id="rId14"/>
    <p:sldId id="281" r:id="rId15"/>
    <p:sldId id="260" r:id="rId16"/>
    <p:sldId id="276" r:id="rId17"/>
    <p:sldId id="282" r:id="rId18"/>
    <p:sldId id="277" r:id="rId19"/>
    <p:sldId id="267" r:id="rId20"/>
    <p:sldId id="279" r:id="rId21"/>
    <p:sldId id="271" r:id="rId22"/>
    <p:sldId id="283" r:id="rId23"/>
    <p:sldId id="284" r:id="rId24"/>
    <p:sldId id="263" r:id="rId25"/>
    <p:sldId id="270" r:id="rId26"/>
    <p:sldId id="274" r:id="rId27"/>
    <p:sldId id="280" r:id="rId28"/>
    <p:sldId id="273" r:id="rId29"/>
    <p:sldId id="266" r:id="rId30"/>
    <p:sldId id="264" r:id="rId31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B3C880-DDED-4F81-9932-BDF16A2C1F21}" v="502" dt="2023-12-06T19:39:15.9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8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4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0B3C880-DDED-4F81-9932-BDF16A2C1F21}"/>
    <pc:docChg chg="undo custSel addSld delSld modSld sldOrd">
      <pc:chgData name="Sarah Carter" userId="4b4e2a7e9c42e1b2" providerId="LiveId" clId="{10B3C880-DDED-4F81-9932-BDF16A2C1F21}" dt="2023-12-06T19:39:15.968" v="2007" actId="255"/>
      <pc:docMkLst>
        <pc:docMk/>
      </pc:docMkLst>
      <pc:sldChg chg="addSp delSp modSp mod">
        <pc:chgData name="Sarah Carter" userId="4b4e2a7e9c42e1b2" providerId="LiveId" clId="{10B3C880-DDED-4F81-9932-BDF16A2C1F21}" dt="2023-12-06T19:39:15.968" v="2007" actId="255"/>
        <pc:sldMkLst>
          <pc:docMk/>
          <pc:sldMk cId="3002067534" sldId="256"/>
        </pc:sldMkLst>
        <pc:spChg chg="mod">
          <ac:chgData name="Sarah Carter" userId="4b4e2a7e9c42e1b2" providerId="LiveId" clId="{10B3C880-DDED-4F81-9932-BDF16A2C1F21}" dt="2023-12-04T19:00:29.949" v="2003" actId="1076"/>
          <ac:spMkLst>
            <pc:docMk/>
            <pc:sldMk cId="3002067534" sldId="256"/>
            <ac:spMk id="10" creationId="{BDD36A8A-F77E-AB86-7659-0AF7A9914F98}"/>
          </ac:spMkLst>
        </pc:spChg>
        <pc:spChg chg="mod">
          <ac:chgData name="Sarah Carter" userId="4b4e2a7e9c42e1b2" providerId="LiveId" clId="{10B3C880-DDED-4F81-9932-BDF16A2C1F21}" dt="2023-12-04T18:27:04.906" v="1656" actId="1076"/>
          <ac:spMkLst>
            <pc:docMk/>
            <pc:sldMk cId="3002067534" sldId="256"/>
            <ac:spMk id="13" creationId="{BA98AFBB-C3F3-51A9-3322-F4AFE1AC780A}"/>
          </ac:spMkLst>
        </pc:spChg>
        <pc:spChg chg="add del mod">
          <ac:chgData name="Sarah Carter" userId="4b4e2a7e9c42e1b2" providerId="LiveId" clId="{10B3C880-DDED-4F81-9932-BDF16A2C1F21}" dt="2023-12-04T18:26:53.252" v="1654" actId="478"/>
          <ac:spMkLst>
            <pc:docMk/>
            <pc:sldMk cId="3002067534" sldId="256"/>
            <ac:spMk id="18" creationId="{264AF6A5-4D4D-7E1D-A45F-B037F6CA85E8}"/>
          </ac:spMkLst>
        </pc:spChg>
        <pc:graphicFrameChg chg="mod modGraphic">
          <ac:chgData name="Sarah Carter" userId="4b4e2a7e9c42e1b2" providerId="LiveId" clId="{10B3C880-DDED-4F81-9932-BDF16A2C1F21}" dt="2023-12-04T16:22:23.036" v="51" actId="1076"/>
          <ac:graphicFrameMkLst>
            <pc:docMk/>
            <pc:sldMk cId="3002067534" sldId="256"/>
            <ac:graphicFrameMk id="8" creationId="{4B0CCC3D-3B2F-1697-B8EA-D4CA143054AF}"/>
          </ac:graphicFrameMkLst>
        </pc:graphicFrameChg>
        <pc:graphicFrameChg chg="del mod modGraphic">
          <ac:chgData name="Sarah Carter" userId="4b4e2a7e9c42e1b2" providerId="LiveId" clId="{10B3C880-DDED-4F81-9932-BDF16A2C1F21}" dt="2023-12-04T18:26:24.462" v="1648" actId="478"/>
          <ac:graphicFrameMkLst>
            <pc:docMk/>
            <pc:sldMk cId="3002067534" sldId="256"/>
            <ac:graphicFrameMk id="12" creationId="{EFB8566D-ABF6-7D13-F1C6-A1706AD21439}"/>
          </ac:graphicFrameMkLst>
        </pc:graphicFrameChg>
        <pc:graphicFrameChg chg="add mod modGraphic">
          <ac:chgData name="Sarah Carter" userId="4b4e2a7e9c42e1b2" providerId="LiveId" clId="{10B3C880-DDED-4F81-9932-BDF16A2C1F21}" dt="2023-12-06T19:39:15.968" v="2007" actId="255"/>
          <ac:graphicFrameMkLst>
            <pc:docMk/>
            <pc:sldMk cId="3002067534" sldId="256"/>
            <ac:graphicFrameMk id="19" creationId="{D9641512-8F01-D4B4-1FC4-6321F58B59F7}"/>
          </ac:graphicFrameMkLst>
        </pc:graphicFrameChg>
        <pc:graphicFrameChg chg="add del mod ord modGraphic">
          <ac:chgData name="Sarah Carter" userId="4b4e2a7e9c42e1b2" providerId="LiveId" clId="{10B3C880-DDED-4F81-9932-BDF16A2C1F21}" dt="2023-12-04T18:43:37.170" v="1764" actId="478"/>
          <ac:graphicFrameMkLst>
            <pc:docMk/>
            <pc:sldMk cId="3002067534" sldId="256"/>
            <ac:graphicFrameMk id="20" creationId="{5546F928-1275-A2A6-619B-7E3A58C5C897}"/>
          </ac:graphicFrameMkLst>
        </pc:graphicFrameChg>
        <pc:picChg chg="del">
          <ac:chgData name="Sarah Carter" userId="4b4e2a7e9c42e1b2" providerId="LiveId" clId="{10B3C880-DDED-4F81-9932-BDF16A2C1F21}" dt="2023-12-04T18:26:50.893" v="1653" actId="478"/>
          <ac:picMkLst>
            <pc:docMk/>
            <pc:sldMk cId="3002067534" sldId="256"/>
            <ac:picMk id="6" creationId="{F3C972CC-CCC7-16EA-C150-535B1D3C4181}"/>
          </ac:picMkLst>
        </pc:picChg>
        <pc:picChg chg="mod">
          <ac:chgData name="Sarah Carter" userId="4b4e2a7e9c42e1b2" providerId="LiveId" clId="{10B3C880-DDED-4F81-9932-BDF16A2C1F21}" dt="2023-12-04T18:27:08.139" v="1657" actId="1076"/>
          <ac:picMkLst>
            <pc:docMk/>
            <pc:sldMk cId="3002067534" sldId="256"/>
            <ac:picMk id="17" creationId="{65CF8776-1C31-7E0C-5EC9-9F98FF66F608}"/>
          </ac:picMkLst>
        </pc:picChg>
        <pc:inkChg chg="add del">
          <ac:chgData name="Sarah Carter" userId="4b4e2a7e9c42e1b2" providerId="LiveId" clId="{10B3C880-DDED-4F81-9932-BDF16A2C1F21}" dt="2023-12-06T19:39:05.747" v="2006" actId="478"/>
          <ac:inkMkLst>
            <pc:docMk/>
            <pc:sldMk cId="3002067534" sldId="256"/>
            <ac:inkMk id="2" creationId="{8E4D8CCA-7212-8AEC-66CB-01C954FF718B}"/>
          </ac:inkMkLst>
        </pc:inkChg>
      </pc:sldChg>
      <pc:sldChg chg="addSp delSp modSp new mod ord">
        <pc:chgData name="Sarah Carter" userId="4b4e2a7e9c42e1b2" providerId="LiveId" clId="{10B3C880-DDED-4F81-9932-BDF16A2C1F21}" dt="2023-12-04T18:59:17.653" v="2002" actId="113"/>
        <pc:sldMkLst>
          <pc:docMk/>
          <pc:sldMk cId="3121003250" sldId="257"/>
        </pc:sldMkLst>
        <pc:spChg chg="del">
          <ac:chgData name="Sarah Carter" userId="4b4e2a7e9c42e1b2" providerId="LiveId" clId="{10B3C880-DDED-4F81-9932-BDF16A2C1F21}" dt="2023-12-04T16:18:44.790" v="9" actId="478"/>
          <ac:spMkLst>
            <pc:docMk/>
            <pc:sldMk cId="3121003250" sldId="257"/>
            <ac:spMk id="2" creationId="{2D73C3A8-16D8-C159-FACE-65BDE32F11F1}"/>
          </ac:spMkLst>
        </pc:spChg>
        <pc:spChg chg="del">
          <ac:chgData name="Sarah Carter" userId="4b4e2a7e9c42e1b2" providerId="LiveId" clId="{10B3C880-DDED-4F81-9932-BDF16A2C1F21}" dt="2023-12-04T16:18:34.277" v="5" actId="478"/>
          <ac:spMkLst>
            <pc:docMk/>
            <pc:sldMk cId="3121003250" sldId="257"/>
            <ac:spMk id="3" creationId="{D6353EE1-3299-F534-588E-A967B94C5903}"/>
          </ac:spMkLst>
        </pc:spChg>
        <pc:spChg chg="add mod">
          <ac:chgData name="Sarah Carter" userId="4b4e2a7e9c42e1b2" providerId="LiveId" clId="{10B3C880-DDED-4F81-9932-BDF16A2C1F21}" dt="2023-12-04T16:40:01.511" v="399" actId="404"/>
          <ac:spMkLst>
            <pc:docMk/>
            <pc:sldMk cId="3121003250" sldId="257"/>
            <ac:spMk id="5" creationId="{C949795A-B0F2-99FF-5BD2-23281301D951}"/>
          </ac:spMkLst>
        </pc:spChg>
        <pc:spChg chg="add mod ord">
          <ac:chgData name="Sarah Carter" userId="4b4e2a7e9c42e1b2" providerId="LiveId" clId="{10B3C880-DDED-4F81-9932-BDF16A2C1F21}" dt="2023-12-04T16:37:53.056" v="369" actId="171"/>
          <ac:spMkLst>
            <pc:docMk/>
            <pc:sldMk cId="3121003250" sldId="257"/>
            <ac:spMk id="8" creationId="{CF2B419D-79CD-C479-8E06-C3A2D2204F6F}"/>
          </ac:spMkLst>
        </pc:spChg>
        <pc:spChg chg="add mod">
          <ac:chgData name="Sarah Carter" userId="4b4e2a7e9c42e1b2" providerId="LiveId" clId="{10B3C880-DDED-4F81-9932-BDF16A2C1F21}" dt="2023-12-04T16:39:51.591" v="395" actId="1076"/>
          <ac:spMkLst>
            <pc:docMk/>
            <pc:sldMk cId="3121003250" sldId="257"/>
            <ac:spMk id="10" creationId="{B6118B8B-5601-C6F4-4BD4-A953EE90687C}"/>
          </ac:spMkLst>
        </pc:spChg>
        <pc:spChg chg="add mod">
          <ac:chgData name="Sarah Carter" userId="4b4e2a7e9c42e1b2" providerId="LiveId" clId="{10B3C880-DDED-4F81-9932-BDF16A2C1F21}" dt="2023-12-04T18:59:17.653" v="2002" actId="113"/>
          <ac:spMkLst>
            <pc:docMk/>
            <pc:sldMk cId="3121003250" sldId="257"/>
            <ac:spMk id="12" creationId="{A1D1633B-DBAD-B08A-37A3-2E09E1EDF234}"/>
          </ac:spMkLst>
        </pc:spChg>
        <pc:graphicFrameChg chg="add mod modGraphic">
          <ac:chgData name="Sarah Carter" userId="4b4e2a7e9c42e1b2" providerId="LiveId" clId="{10B3C880-DDED-4F81-9932-BDF16A2C1F21}" dt="2023-12-04T16:36:56.351" v="354" actId="404"/>
          <ac:graphicFrameMkLst>
            <pc:docMk/>
            <pc:sldMk cId="3121003250" sldId="257"/>
            <ac:graphicFrameMk id="7" creationId="{18B3634C-5C9B-7586-0986-8992A4F66F4E}"/>
          </ac:graphicFrameMkLst>
        </pc:graphicFrameChg>
        <pc:picChg chg="add mod">
          <ac:chgData name="Sarah Carter" userId="4b4e2a7e9c42e1b2" providerId="LiveId" clId="{10B3C880-DDED-4F81-9932-BDF16A2C1F21}" dt="2023-12-04T16:38:15.645" v="372" actId="1076"/>
          <ac:picMkLst>
            <pc:docMk/>
            <pc:sldMk cId="3121003250" sldId="257"/>
            <ac:picMk id="6" creationId="{64846FA8-2571-E7E7-69A5-F5690AEB8C9A}"/>
          </ac:picMkLst>
        </pc:picChg>
        <pc:picChg chg="add mod">
          <ac:chgData name="Sarah Carter" userId="4b4e2a7e9c42e1b2" providerId="LiveId" clId="{10B3C880-DDED-4F81-9932-BDF16A2C1F21}" dt="2023-12-04T16:38:18.347" v="373" actId="1076"/>
          <ac:picMkLst>
            <pc:docMk/>
            <pc:sldMk cId="3121003250" sldId="257"/>
            <ac:picMk id="9" creationId="{F2CB859E-4389-E9E8-E1AC-115D621675C2}"/>
          </ac:picMkLst>
        </pc:picChg>
        <pc:picChg chg="add mod">
          <ac:chgData name="Sarah Carter" userId="4b4e2a7e9c42e1b2" providerId="LiveId" clId="{10B3C880-DDED-4F81-9932-BDF16A2C1F21}" dt="2023-12-04T16:39:46.202" v="394" actId="1076"/>
          <ac:picMkLst>
            <pc:docMk/>
            <pc:sldMk cId="3121003250" sldId="257"/>
            <ac:picMk id="11" creationId="{C45AB4C2-43C0-17F2-7396-BC1ECBDC2EEE}"/>
          </ac:picMkLst>
        </pc:picChg>
      </pc:sldChg>
      <pc:sldChg chg="add del">
        <pc:chgData name="Sarah Carter" userId="4b4e2a7e9c42e1b2" providerId="LiveId" clId="{10B3C880-DDED-4F81-9932-BDF16A2C1F21}" dt="2023-12-04T16:19:31.388" v="15" actId="2696"/>
        <pc:sldMkLst>
          <pc:docMk/>
          <pc:sldMk cId="3066824638" sldId="258"/>
        </pc:sldMkLst>
      </pc:sldChg>
      <pc:sldChg chg="addSp modSp add mod">
        <pc:chgData name="Sarah Carter" userId="4b4e2a7e9c42e1b2" providerId="LiveId" clId="{10B3C880-DDED-4F81-9932-BDF16A2C1F21}" dt="2023-12-04T18:21:56.552" v="1527" actId="20577"/>
        <pc:sldMkLst>
          <pc:docMk/>
          <pc:sldMk cId="3658566124" sldId="258"/>
        </pc:sldMkLst>
        <pc:spChg chg="add mod">
          <ac:chgData name="Sarah Carter" userId="4b4e2a7e9c42e1b2" providerId="LiveId" clId="{10B3C880-DDED-4F81-9932-BDF16A2C1F21}" dt="2023-12-04T18:21:56.552" v="1527" actId="20577"/>
          <ac:spMkLst>
            <pc:docMk/>
            <pc:sldMk cId="3658566124" sldId="258"/>
            <ac:spMk id="2" creationId="{5A3EEB9D-E45F-DC7A-1D23-555424E12FDF}"/>
          </ac:spMkLst>
        </pc:spChg>
        <pc:graphicFrameChg chg="mod">
          <ac:chgData name="Sarah Carter" userId="4b4e2a7e9c42e1b2" providerId="LiveId" clId="{10B3C880-DDED-4F81-9932-BDF16A2C1F21}" dt="2023-12-04T16:24:19.460" v="75" actId="20577"/>
          <ac:graphicFrameMkLst>
            <pc:docMk/>
            <pc:sldMk cId="3658566124" sldId="258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1:59.255" v="1528" actId="20577"/>
        <pc:sldMkLst>
          <pc:docMk/>
          <pc:sldMk cId="1177483318" sldId="259"/>
        </pc:sldMkLst>
        <pc:spChg chg="add mod">
          <ac:chgData name="Sarah Carter" userId="4b4e2a7e9c42e1b2" providerId="LiveId" clId="{10B3C880-DDED-4F81-9932-BDF16A2C1F21}" dt="2023-12-04T18:21:59.255" v="1528" actId="20577"/>
          <ac:spMkLst>
            <pc:docMk/>
            <pc:sldMk cId="1177483318" sldId="259"/>
            <ac:spMk id="2" creationId="{4A7A6B49-1EA3-C001-50F0-99E40311DF03}"/>
          </ac:spMkLst>
        </pc:spChg>
        <pc:graphicFrameChg chg="mod">
          <ac:chgData name="Sarah Carter" userId="4b4e2a7e9c42e1b2" providerId="LiveId" clId="{10B3C880-DDED-4F81-9932-BDF16A2C1F21}" dt="2023-12-04T16:24:47.288" v="79" actId="20577"/>
          <ac:graphicFrameMkLst>
            <pc:docMk/>
            <pc:sldMk cId="1177483318" sldId="259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24.343" v="1536" actId="20577"/>
        <pc:sldMkLst>
          <pc:docMk/>
          <pc:sldMk cId="4246357571" sldId="260"/>
        </pc:sldMkLst>
        <pc:spChg chg="add mod">
          <ac:chgData name="Sarah Carter" userId="4b4e2a7e9c42e1b2" providerId="LiveId" clId="{10B3C880-DDED-4F81-9932-BDF16A2C1F21}" dt="2023-12-04T18:22:24.343" v="1536" actId="20577"/>
          <ac:spMkLst>
            <pc:docMk/>
            <pc:sldMk cId="4246357571" sldId="260"/>
            <ac:spMk id="2" creationId="{33CF5B15-F171-8B99-408E-A8A05DED535B}"/>
          </ac:spMkLst>
        </pc:spChg>
        <pc:graphicFrameChg chg="mod">
          <ac:chgData name="Sarah Carter" userId="4b4e2a7e9c42e1b2" providerId="LiveId" clId="{10B3C880-DDED-4F81-9932-BDF16A2C1F21}" dt="2023-12-04T16:25:36.198" v="88" actId="20577"/>
          <ac:graphicFrameMkLst>
            <pc:docMk/>
            <pc:sldMk cId="4246357571" sldId="260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01.832" v="1529" actId="20577"/>
        <pc:sldMkLst>
          <pc:docMk/>
          <pc:sldMk cId="81141252" sldId="261"/>
        </pc:sldMkLst>
        <pc:spChg chg="add mod">
          <ac:chgData name="Sarah Carter" userId="4b4e2a7e9c42e1b2" providerId="LiveId" clId="{10B3C880-DDED-4F81-9932-BDF16A2C1F21}" dt="2023-12-04T18:22:01.832" v="1529" actId="20577"/>
          <ac:spMkLst>
            <pc:docMk/>
            <pc:sldMk cId="81141252" sldId="261"/>
            <ac:spMk id="2" creationId="{43CDB9F8-4383-0615-57AD-D1E503D6B7D4}"/>
          </ac:spMkLst>
        </pc:spChg>
        <pc:graphicFrameChg chg="mod">
          <ac:chgData name="Sarah Carter" userId="4b4e2a7e9c42e1b2" providerId="LiveId" clId="{10B3C880-DDED-4F81-9932-BDF16A2C1F21}" dt="2023-12-04T16:25:51.116" v="98" actId="20577"/>
          <ac:graphicFrameMkLst>
            <pc:docMk/>
            <pc:sldMk cId="81141252" sldId="261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14.626" v="1533" actId="20577"/>
        <pc:sldMkLst>
          <pc:docMk/>
          <pc:sldMk cId="1142403826" sldId="262"/>
        </pc:sldMkLst>
        <pc:spChg chg="add mod">
          <ac:chgData name="Sarah Carter" userId="4b4e2a7e9c42e1b2" providerId="LiveId" clId="{10B3C880-DDED-4F81-9932-BDF16A2C1F21}" dt="2023-12-04T18:22:14.626" v="1533" actId="20577"/>
          <ac:spMkLst>
            <pc:docMk/>
            <pc:sldMk cId="1142403826" sldId="262"/>
            <ac:spMk id="2" creationId="{CF191501-3113-F7AF-BF7D-2D3ACD6F9A7F}"/>
          </ac:spMkLst>
        </pc:spChg>
        <pc:graphicFrameChg chg="mod">
          <ac:chgData name="Sarah Carter" userId="4b4e2a7e9c42e1b2" providerId="LiveId" clId="{10B3C880-DDED-4F81-9932-BDF16A2C1F21}" dt="2023-12-04T16:26:09.097" v="115" actId="20577"/>
          <ac:graphicFrameMkLst>
            <pc:docMk/>
            <pc:sldMk cId="1142403826" sldId="262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3:36.047" v="1554" actId="20577"/>
        <pc:sldMkLst>
          <pc:docMk/>
          <pc:sldMk cId="1606532690" sldId="263"/>
        </pc:sldMkLst>
        <pc:spChg chg="add mod">
          <ac:chgData name="Sarah Carter" userId="4b4e2a7e9c42e1b2" providerId="LiveId" clId="{10B3C880-DDED-4F81-9932-BDF16A2C1F21}" dt="2023-12-04T18:23:36.047" v="1554" actId="20577"/>
          <ac:spMkLst>
            <pc:docMk/>
            <pc:sldMk cId="1606532690" sldId="263"/>
            <ac:spMk id="2" creationId="{DF8E1B7E-80DD-C37B-8361-CA59C013B591}"/>
          </ac:spMkLst>
        </pc:spChg>
        <pc:graphicFrameChg chg="mod">
          <ac:chgData name="Sarah Carter" userId="4b4e2a7e9c42e1b2" providerId="LiveId" clId="{10B3C880-DDED-4F81-9932-BDF16A2C1F21}" dt="2023-12-04T16:26:24.312" v="124" actId="20577"/>
          <ac:graphicFrameMkLst>
            <pc:docMk/>
            <pc:sldMk cId="1606532690" sldId="263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36:40.033" v="1714"/>
        <pc:sldMkLst>
          <pc:docMk/>
          <pc:sldMk cId="330148575" sldId="264"/>
        </pc:sldMkLst>
        <pc:spChg chg="add mod">
          <ac:chgData name="Sarah Carter" userId="4b4e2a7e9c42e1b2" providerId="LiveId" clId="{10B3C880-DDED-4F81-9932-BDF16A2C1F21}" dt="2023-12-04T18:23:57.199" v="1567" actId="20577"/>
          <ac:spMkLst>
            <pc:docMk/>
            <pc:sldMk cId="330148575" sldId="264"/>
            <ac:spMk id="2" creationId="{6C970947-B743-B222-575C-95B9F452E21A}"/>
          </ac:spMkLst>
        </pc:spChg>
        <pc:graphicFrameChg chg="mod">
          <ac:chgData name="Sarah Carter" userId="4b4e2a7e9c42e1b2" providerId="LiveId" clId="{10B3C880-DDED-4F81-9932-BDF16A2C1F21}" dt="2023-12-04T16:26:43.916" v="126" actId="20577"/>
          <ac:graphicFrameMkLst>
            <pc:docMk/>
            <pc:sldMk cId="330148575" sldId="264"/>
            <ac:graphicFrameMk id="12" creationId="{EFB8566D-ABF6-7D13-F1C6-A1706AD21439}"/>
          </ac:graphicFrameMkLst>
        </pc:graphicFrameChg>
      </pc:sldChg>
      <pc:sldChg chg="addSp delSp modSp add mod ord">
        <pc:chgData name="Sarah Carter" userId="4b4e2a7e9c42e1b2" providerId="LiveId" clId="{10B3C880-DDED-4F81-9932-BDF16A2C1F21}" dt="2023-12-04T18:23:12.396" v="1550" actId="20577"/>
        <pc:sldMkLst>
          <pc:docMk/>
          <pc:sldMk cId="2546456708" sldId="265"/>
        </pc:sldMkLst>
        <pc:spChg chg="add mod">
          <ac:chgData name="Sarah Carter" userId="4b4e2a7e9c42e1b2" providerId="LiveId" clId="{10B3C880-DDED-4F81-9932-BDF16A2C1F21}" dt="2023-12-04T18:23:12.396" v="1550" actId="20577"/>
          <ac:spMkLst>
            <pc:docMk/>
            <pc:sldMk cId="2546456708" sldId="265"/>
            <ac:spMk id="2" creationId="{F85137E7-630C-90FA-A21B-FF90CEA998FE}"/>
          </ac:spMkLst>
        </pc:spChg>
        <pc:spChg chg="add del mod">
          <ac:chgData name="Sarah Carter" userId="4b4e2a7e9c42e1b2" providerId="LiveId" clId="{10B3C880-DDED-4F81-9932-BDF16A2C1F21}" dt="2023-12-04T18:21:13.328" v="1502"/>
          <ac:spMkLst>
            <pc:docMk/>
            <pc:sldMk cId="2546456708" sldId="265"/>
            <ac:spMk id="3" creationId="{9A10B877-381C-7219-5EB2-38164AF3B03A}"/>
          </ac:spMkLst>
        </pc:spChg>
        <pc:graphicFrameChg chg="mod">
          <ac:chgData name="Sarah Carter" userId="4b4e2a7e9c42e1b2" providerId="LiveId" clId="{10B3C880-DDED-4F81-9932-BDF16A2C1F21}" dt="2023-12-04T16:27:06.474" v="134" actId="20577"/>
          <ac:graphicFrameMkLst>
            <pc:docMk/>
            <pc:sldMk cId="2546456708" sldId="265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3:54.153" v="1565" actId="20577"/>
        <pc:sldMkLst>
          <pc:docMk/>
          <pc:sldMk cId="1651602960" sldId="266"/>
        </pc:sldMkLst>
        <pc:spChg chg="add mod">
          <ac:chgData name="Sarah Carter" userId="4b4e2a7e9c42e1b2" providerId="LiveId" clId="{10B3C880-DDED-4F81-9932-BDF16A2C1F21}" dt="2023-12-04T18:23:54.153" v="1565" actId="20577"/>
          <ac:spMkLst>
            <pc:docMk/>
            <pc:sldMk cId="1651602960" sldId="266"/>
            <ac:spMk id="2" creationId="{8D009013-29FB-A098-DEF5-DC313C5013B0}"/>
          </ac:spMkLst>
        </pc:spChg>
        <pc:graphicFrameChg chg="mod">
          <ac:chgData name="Sarah Carter" userId="4b4e2a7e9c42e1b2" providerId="LiveId" clId="{10B3C880-DDED-4F81-9932-BDF16A2C1F21}" dt="2023-12-04T16:27:34.546" v="137" actId="20577"/>
          <ac:graphicFrameMkLst>
            <pc:docMk/>
            <pc:sldMk cId="1651602960" sldId="266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34.231" v="1540" actId="20577"/>
        <pc:sldMkLst>
          <pc:docMk/>
          <pc:sldMk cId="2054833055" sldId="267"/>
        </pc:sldMkLst>
        <pc:spChg chg="add mod">
          <ac:chgData name="Sarah Carter" userId="4b4e2a7e9c42e1b2" providerId="LiveId" clId="{10B3C880-DDED-4F81-9932-BDF16A2C1F21}" dt="2023-12-04T18:22:34.231" v="1540" actId="20577"/>
          <ac:spMkLst>
            <pc:docMk/>
            <pc:sldMk cId="2054833055" sldId="267"/>
            <ac:spMk id="2" creationId="{0A0DADC6-FD5E-CD28-F1AD-04E736A9ACDB}"/>
          </ac:spMkLst>
        </pc:spChg>
        <pc:graphicFrameChg chg="mod">
          <ac:chgData name="Sarah Carter" userId="4b4e2a7e9c42e1b2" providerId="LiveId" clId="{10B3C880-DDED-4F81-9932-BDF16A2C1F21}" dt="2023-12-04T16:27:51.978" v="141" actId="20577"/>
          <ac:graphicFrameMkLst>
            <pc:docMk/>
            <pc:sldMk cId="2054833055" sldId="267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3:09.724" v="1549" actId="20577"/>
        <pc:sldMkLst>
          <pc:docMk/>
          <pc:sldMk cId="729310734" sldId="268"/>
        </pc:sldMkLst>
        <pc:spChg chg="add mod">
          <ac:chgData name="Sarah Carter" userId="4b4e2a7e9c42e1b2" providerId="LiveId" clId="{10B3C880-DDED-4F81-9932-BDF16A2C1F21}" dt="2023-12-04T18:23:09.724" v="1549" actId="20577"/>
          <ac:spMkLst>
            <pc:docMk/>
            <pc:sldMk cId="729310734" sldId="268"/>
            <ac:spMk id="2" creationId="{73AB7C43-60F6-E0AF-674A-E75B866B4C4A}"/>
          </ac:spMkLst>
        </pc:spChg>
        <pc:graphicFrameChg chg="mod">
          <ac:chgData name="Sarah Carter" userId="4b4e2a7e9c42e1b2" providerId="LiveId" clId="{10B3C880-DDED-4F81-9932-BDF16A2C1F21}" dt="2023-12-04T16:28:36.249" v="156" actId="20577"/>
          <ac:graphicFrameMkLst>
            <pc:docMk/>
            <pc:sldMk cId="729310734" sldId="268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18.875" v="1534" actId="20577"/>
        <pc:sldMkLst>
          <pc:docMk/>
          <pc:sldMk cId="2760707792" sldId="269"/>
        </pc:sldMkLst>
        <pc:spChg chg="add mod">
          <ac:chgData name="Sarah Carter" userId="4b4e2a7e9c42e1b2" providerId="LiveId" clId="{10B3C880-DDED-4F81-9932-BDF16A2C1F21}" dt="2023-12-04T18:22:18.875" v="1534" actId="20577"/>
          <ac:spMkLst>
            <pc:docMk/>
            <pc:sldMk cId="2760707792" sldId="269"/>
            <ac:spMk id="2" creationId="{2CA60172-BB66-38BC-A922-6AFA39036363}"/>
          </ac:spMkLst>
        </pc:spChg>
        <pc:graphicFrameChg chg="mod">
          <ac:chgData name="Sarah Carter" userId="4b4e2a7e9c42e1b2" providerId="LiveId" clId="{10B3C880-DDED-4F81-9932-BDF16A2C1F21}" dt="2023-12-04T16:28:57.400" v="169" actId="20577"/>
          <ac:graphicFrameMkLst>
            <pc:docMk/>
            <pc:sldMk cId="2760707792" sldId="269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3:39.281" v="1556" actId="20577"/>
        <pc:sldMkLst>
          <pc:docMk/>
          <pc:sldMk cId="428771097" sldId="270"/>
        </pc:sldMkLst>
        <pc:spChg chg="add mod">
          <ac:chgData name="Sarah Carter" userId="4b4e2a7e9c42e1b2" providerId="LiveId" clId="{10B3C880-DDED-4F81-9932-BDF16A2C1F21}" dt="2023-12-04T18:23:39.281" v="1556" actId="20577"/>
          <ac:spMkLst>
            <pc:docMk/>
            <pc:sldMk cId="428771097" sldId="270"/>
            <ac:spMk id="2" creationId="{D2D3EA21-FE61-7DBD-2616-13B9AC9108E9}"/>
          </ac:spMkLst>
        </pc:spChg>
        <pc:graphicFrameChg chg="mod">
          <ac:chgData name="Sarah Carter" userId="4b4e2a7e9c42e1b2" providerId="LiveId" clId="{10B3C880-DDED-4F81-9932-BDF16A2C1F21}" dt="2023-12-04T16:29:09.241" v="172" actId="20577"/>
          <ac:graphicFrameMkLst>
            <pc:docMk/>
            <pc:sldMk cId="428771097" sldId="270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42.901" v="1543" actId="20577"/>
        <pc:sldMkLst>
          <pc:docMk/>
          <pc:sldMk cId="2438046234" sldId="271"/>
        </pc:sldMkLst>
        <pc:spChg chg="add mod">
          <ac:chgData name="Sarah Carter" userId="4b4e2a7e9c42e1b2" providerId="LiveId" clId="{10B3C880-DDED-4F81-9932-BDF16A2C1F21}" dt="2023-12-04T18:22:42.901" v="1543" actId="20577"/>
          <ac:spMkLst>
            <pc:docMk/>
            <pc:sldMk cId="2438046234" sldId="271"/>
            <ac:spMk id="2" creationId="{EC392515-5FA5-20F3-5E31-CF14571B5BEC}"/>
          </ac:spMkLst>
        </pc:spChg>
        <pc:graphicFrameChg chg="mod">
          <ac:chgData name="Sarah Carter" userId="4b4e2a7e9c42e1b2" providerId="LiveId" clId="{10B3C880-DDED-4F81-9932-BDF16A2C1F21}" dt="2023-12-04T16:29:28.268" v="183" actId="20577"/>
          <ac:graphicFrameMkLst>
            <pc:docMk/>
            <pc:sldMk cId="2438046234" sldId="271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04.691" v="1530" actId="20577"/>
        <pc:sldMkLst>
          <pc:docMk/>
          <pc:sldMk cId="2996996435" sldId="272"/>
        </pc:sldMkLst>
        <pc:spChg chg="add mod">
          <ac:chgData name="Sarah Carter" userId="4b4e2a7e9c42e1b2" providerId="LiveId" clId="{10B3C880-DDED-4F81-9932-BDF16A2C1F21}" dt="2023-12-04T18:22:04.691" v="1530" actId="20577"/>
          <ac:spMkLst>
            <pc:docMk/>
            <pc:sldMk cId="2996996435" sldId="272"/>
            <ac:spMk id="2" creationId="{92CEA3B1-2AC0-13E6-5C9E-A217B657A6AE}"/>
          </ac:spMkLst>
        </pc:spChg>
        <pc:graphicFrameChg chg="mod">
          <ac:chgData name="Sarah Carter" userId="4b4e2a7e9c42e1b2" providerId="LiveId" clId="{10B3C880-DDED-4F81-9932-BDF16A2C1F21}" dt="2023-12-04T16:29:51.434" v="192" actId="20577"/>
          <ac:graphicFrameMkLst>
            <pc:docMk/>
            <pc:sldMk cId="2996996435" sldId="272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3:48.357" v="1562" actId="20577"/>
        <pc:sldMkLst>
          <pc:docMk/>
          <pc:sldMk cId="3012146702" sldId="273"/>
        </pc:sldMkLst>
        <pc:spChg chg="add mod">
          <ac:chgData name="Sarah Carter" userId="4b4e2a7e9c42e1b2" providerId="LiveId" clId="{10B3C880-DDED-4F81-9932-BDF16A2C1F21}" dt="2023-12-04T18:23:48.357" v="1562" actId="20577"/>
          <ac:spMkLst>
            <pc:docMk/>
            <pc:sldMk cId="3012146702" sldId="273"/>
            <ac:spMk id="2" creationId="{615A3156-E5BB-2490-FE5A-F4B29684F73E}"/>
          </ac:spMkLst>
        </pc:spChg>
        <pc:graphicFrameChg chg="mod">
          <ac:chgData name="Sarah Carter" userId="4b4e2a7e9c42e1b2" providerId="LiveId" clId="{10B3C880-DDED-4F81-9932-BDF16A2C1F21}" dt="2023-12-04T16:30:13.101" v="201" actId="20577"/>
          <ac:graphicFrameMkLst>
            <pc:docMk/>
            <pc:sldMk cId="3012146702" sldId="273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3:42.046" v="1558" actId="20577"/>
        <pc:sldMkLst>
          <pc:docMk/>
          <pc:sldMk cId="869553182" sldId="274"/>
        </pc:sldMkLst>
        <pc:spChg chg="add mod">
          <ac:chgData name="Sarah Carter" userId="4b4e2a7e9c42e1b2" providerId="LiveId" clId="{10B3C880-DDED-4F81-9932-BDF16A2C1F21}" dt="2023-12-04T18:23:42.046" v="1558" actId="20577"/>
          <ac:spMkLst>
            <pc:docMk/>
            <pc:sldMk cId="869553182" sldId="274"/>
            <ac:spMk id="2" creationId="{48D1F914-70B8-BA98-46B8-7DDEFD1877B8}"/>
          </ac:spMkLst>
        </pc:spChg>
        <pc:graphicFrameChg chg="mod">
          <ac:chgData name="Sarah Carter" userId="4b4e2a7e9c42e1b2" providerId="LiveId" clId="{10B3C880-DDED-4F81-9932-BDF16A2C1F21}" dt="2023-12-04T16:30:29.316" v="206" actId="20577"/>
          <ac:graphicFrameMkLst>
            <pc:docMk/>
            <pc:sldMk cId="869553182" sldId="274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2:07.503" v="1531" actId="20577"/>
        <pc:sldMkLst>
          <pc:docMk/>
          <pc:sldMk cId="1883029412" sldId="275"/>
        </pc:sldMkLst>
        <pc:spChg chg="add mod">
          <ac:chgData name="Sarah Carter" userId="4b4e2a7e9c42e1b2" providerId="LiveId" clId="{10B3C880-DDED-4F81-9932-BDF16A2C1F21}" dt="2023-12-04T18:22:07.503" v="1531" actId="20577"/>
          <ac:spMkLst>
            <pc:docMk/>
            <pc:sldMk cId="1883029412" sldId="275"/>
            <ac:spMk id="2" creationId="{6BE36CA3-D932-461C-CAB2-D34E7F2FFE18}"/>
          </ac:spMkLst>
        </pc:spChg>
        <pc:graphicFrameChg chg="mod">
          <ac:chgData name="Sarah Carter" userId="4b4e2a7e9c42e1b2" providerId="LiveId" clId="{10B3C880-DDED-4F81-9932-BDF16A2C1F21}" dt="2023-12-04T16:31:01.214" v="220" actId="20577"/>
          <ac:graphicFrameMkLst>
            <pc:docMk/>
            <pc:sldMk cId="1883029412" sldId="275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27.202" v="1537" actId="20577"/>
        <pc:sldMkLst>
          <pc:docMk/>
          <pc:sldMk cId="1274645068" sldId="276"/>
        </pc:sldMkLst>
        <pc:spChg chg="add mod">
          <ac:chgData name="Sarah Carter" userId="4b4e2a7e9c42e1b2" providerId="LiveId" clId="{10B3C880-DDED-4F81-9932-BDF16A2C1F21}" dt="2023-12-04T18:22:27.202" v="1537" actId="20577"/>
          <ac:spMkLst>
            <pc:docMk/>
            <pc:sldMk cId="1274645068" sldId="276"/>
            <ac:spMk id="2" creationId="{AA26B2F4-D001-0EA0-80C6-ADFA749666FD}"/>
          </ac:spMkLst>
        </pc:spChg>
        <pc:graphicFrameChg chg="mod">
          <ac:chgData name="Sarah Carter" userId="4b4e2a7e9c42e1b2" providerId="LiveId" clId="{10B3C880-DDED-4F81-9932-BDF16A2C1F21}" dt="2023-12-04T16:31:17.617" v="231" actId="20577"/>
          <ac:graphicFrameMkLst>
            <pc:docMk/>
            <pc:sldMk cId="1274645068" sldId="276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31.451" v="1539" actId="20577"/>
        <pc:sldMkLst>
          <pc:docMk/>
          <pc:sldMk cId="1487917546" sldId="277"/>
        </pc:sldMkLst>
        <pc:spChg chg="add mod">
          <ac:chgData name="Sarah Carter" userId="4b4e2a7e9c42e1b2" providerId="LiveId" clId="{10B3C880-DDED-4F81-9932-BDF16A2C1F21}" dt="2023-12-04T18:22:31.451" v="1539" actId="20577"/>
          <ac:spMkLst>
            <pc:docMk/>
            <pc:sldMk cId="1487917546" sldId="277"/>
            <ac:spMk id="2" creationId="{A671C3C7-750D-BA04-C466-DA7DFB45675F}"/>
          </ac:spMkLst>
        </pc:spChg>
        <pc:graphicFrameChg chg="mod">
          <ac:chgData name="Sarah Carter" userId="4b4e2a7e9c42e1b2" providerId="LiveId" clId="{10B3C880-DDED-4F81-9932-BDF16A2C1F21}" dt="2023-12-04T16:31:35.894" v="237" actId="20577"/>
          <ac:graphicFrameMkLst>
            <pc:docMk/>
            <pc:sldMk cId="1487917546" sldId="277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2:11.346" v="1532" actId="20577"/>
        <pc:sldMkLst>
          <pc:docMk/>
          <pc:sldMk cId="215743997" sldId="278"/>
        </pc:sldMkLst>
        <pc:spChg chg="add mod">
          <ac:chgData name="Sarah Carter" userId="4b4e2a7e9c42e1b2" providerId="LiveId" clId="{10B3C880-DDED-4F81-9932-BDF16A2C1F21}" dt="2023-12-04T18:22:11.346" v="1532" actId="20577"/>
          <ac:spMkLst>
            <pc:docMk/>
            <pc:sldMk cId="215743997" sldId="278"/>
            <ac:spMk id="2" creationId="{D3C75A12-8465-6EBC-49CA-28FB1696AA43}"/>
          </ac:spMkLst>
        </pc:spChg>
        <pc:graphicFrameChg chg="mod">
          <ac:chgData name="Sarah Carter" userId="4b4e2a7e9c42e1b2" providerId="LiveId" clId="{10B3C880-DDED-4F81-9932-BDF16A2C1F21}" dt="2023-12-04T16:31:54.030" v="244" actId="20577"/>
          <ac:graphicFrameMkLst>
            <pc:docMk/>
            <pc:sldMk cId="215743997" sldId="278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2:36.809" v="1541" actId="20577"/>
        <pc:sldMkLst>
          <pc:docMk/>
          <pc:sldMk cId="2696722248" sldId="279"/>
        </pc:sldMkLst>
        <pc:spChg chg="add mod">
          <ac:chgData name="Sarah Carter" userId="4b4e2a7e9c42e1b2" providerId="LiveId" clId="{10B3C880-DDED-4F81-9932-BDF16A2C1F21}" dt="2023-12-04T18:22:36.809" v="1541" actId="20577"/>
          <ac:spMkLst>
            <pc:docMk/>
            <pc:sldMk cId="2696722248" sldId="279"/>
            <ac:spMk id="2" creationId="{801F499D-E162-52CA-05A1-3B00DFE7DD8A}"/>
          </ac:spMkLst>
        </pc:spChg>
        <pc:graphicFrameChg chg="mod">
          <ac:chgData name="Sarah Carter" userId="4b4e2a7e9c42e1b2" providerId="LiveId" clId="{10B3C880-DDED-4F81-9932-BDF16A2C1F21}" dt="2023-12-04T16:32:13.807" v="251" actId="20577"/>
          <ac:graphicFrameMkLst>
            <pc:docMk/>
            <pc:sldMk cId="2696722248" sldId="279"/>
            <ac:graphicFrameMk id="12" creationId="{EFB8566D-ABF6-7D13-F1C6-A1706AD21439}"/>
          </ac:graphicFrameMkLst>
        </pc:graphicFrameChg>
      </pc:sldChg>
      <pc:sldChg chg="addSp modSp add mod ord">
        <pc:chgData name="Sarah Carter" userId="4b4e2a7e9c42e1b2" providerId="LiveId" clId="{10B3C880-DDED-4F81-9932-BDF16A2C1F21}" dt="2023-12-04T18:23:45.654" v="1560" actId="20577"/>
        <pc:sldMkLst>
          <pc:docMk/>
          <pc:sldMk cId="3556102969" sldId="280"/>
        </pc:sldMkLst>
        <pc:spChg chg="add mod">
          <ac:chgData name="Sarah Carter" userId="4b4e2a7e9c42e1b2" providerId="LiveId" clId="{10B3C880-DDED-4F81-9932-BDF16A2C1F21}" dt="2023-12-04T18:23:45.654" v="1560" actId="20577"/>
          <ac:spMkLst>
            <pc:docMk/>
            <pc:sldMk cId="3556102969" sldId="280"/>
            <ac:spMk id="2" creationId="{72D5A898-DAE6-BD80-0BD2-E9DE835CEADD}"/>
          </ac:spMkLst>
        </pc:spChg>
        <pc:graphicFrameChg chg="mod">
          <ac:chgData name="Sarah Carter" userId="4b4e2a7e9c42e1b2" providerId="LiveId" clId="{10B3C880-DDED-4F81-9932-BDF16A2C1F21}" dt="2023-12-04T16:32:29.256" v="259" actId="20577"/>
          <ac:graphicFrameMkLst>
            <pc:docMk/>
            <pc:sldMk cId="3556102969" sldId="280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2:21.484" v="1535" actId="20577"/>
        <pc:sldMkLst>
          <pc:docMk/>
          <pc:sldMk cId="2838315677" sldId="281"/>
        </pc:sldMkLst>
        <pc:spChg chg="add mod">
          <ac:chgData name="Sarah Carter" userId="4b4e2a7e9c42e1b2" providerId="LiveId" clId="{10B3C880-DDED-4F81-9932-BDF16A2C1F21}" dt="2023-12-04T18:22:21.484" v="1535" actId="20577"/>
          <ac:spMkLst>
            <pc:docMk/>
            <pc:sldMk cId="2838315677" sldId="281"/>
            <ac:spMk id="2" creationId="{CA336CB7-D37B-9C6F-1E97-7FFCF90EBD85}"/>
          </ac:spMkLst>
        </pc:spChg>
        <pc:graphicFrameChg chg="mod">
          <ac:chgData name="Sarah Carter" userId="4b4e2a7e9c42e1b2" providerId="LiveId" clId="{10B3C880-DDED-4F81-9932-BDF16A2C1F21}" dt="2023-12-04T16:32:45.424" v="268" actId="20577"/>
          <ac:graphicFrameMkLst>
            <pc:docMk/>
            <pc:sldMk cId="2838315677" sldId="281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2:29.248" v="1538" actId="20577"/>
        <pc:sldMkLst>
          <pc:docMk/>
          <pc:sldMk cId="3497820960" sldId="282"/>
        </pc:sldMkLst>
        <pc:spChg chg="add mod">
          <ac:chgData name="Sarah Carter" userId="4b4e2a7e9c42e1b2" providerId="LiveId" clId="{10B3C880-DDED-4F81-9932-BDF16A2C1F21}" dt="2023-12-04T18:22:29.248" v="1538" actId="20577"/>
          <ac:spMkLst>
            <pc:docMk/>
            <pc:sldMk cId="3497820960" sldId="282"/>
            <ac:spMk id="2" creationId="{3A33232A-9674-37D8-7937-B926355B536D}"/>
          </ac:spMkLst>
        </pc:spChg>
        <pc:graphicFrameChg chg="mod">
          <ac:chgData name="Sarah Carter" userId="4b4e2a7e9c42e1b2" providerId="LiveId" clId="{10B3C880-DDED-4F81-9932-BDF16A2C1F21}" dt="2023-12-04T16:33:15.948" v="281" actId="20577"/>
          <ac:graphicFrameMkLst>
            <pc:docMk/>
            <pc:sldMk cId="3497820960" sldId="282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2:45.885" v="1545" actId="20577"/>
        <pc:sldMkLst>
          <pc:docMk/>
          <pc:sldMk cId="228139828" sldId="283"/>
        </pc:sldMkLst>
        <pc:spChg chg="add mod">
          <ac:chgData name="Sarah Carter" userId="4b4e2a7e9c42e1b2" providerId="LiveId" clId="{10B3C880-DDED-4F81-9932-BDF16A2C1F21}" dt="2023-12-04T18:22:45.885" v="1545" actId="20577"/>
          <ac:spMkLst>
            <pc:docMk/>
            <pc:sldMk cId="228139828" sldId="283"/>
            <ac:spMk id="2" creationId="{6CFFCD1F-E855-FCBA-B8B9-0869E05D77FD}"/>
          </ac:spMkLst>
        </pc:spChg>
        <pc:graphicFrameChg chg="mod">
          <ac:chgData name="Sarah Carter" userId="4b4e2a7e9c42e1b2" providerId="LiveId" clId="{10B3C880-DDED-4F81-9932-BDF16A2C1F21}" dt="2023-12-04T16:33:33.397" v="292" actId="20577"/>
          <ac:graphicFrameMkLst>
            <pc:docMk/>
            <pc:sldMk cId="228139828" sldId="283"/>
            <ac:graphicFrameMk id="12" creationId="{EFB8566D-ABF6-7D13-F1C6-A1706AD21439}"/>
          </ac:graphicFrameMkLst>
        </pc:graphicFrameChg>
      </pc:sldChg>
      <pc:sldChg chg="addSp modSp add mod">
        <pc:chgData name="Sarah Carter" userId="4b4e2a7e9c42e1b2" providerId="LiveId" clId="{10B3C880-DDED-4F81-9932-BDF16A2C1F21}" dt="2023-12-04T18:23:33.282" v="1552" actId="20577"/>
        <pc:sldMkLst>
          <pc:docMk/>
          <pc:sldMk cId="2826705763" sldId="284"/>
        </pc:sldMkLst>
        <pc:spChg chg="add mod">
          <ac:chgData name="Sarah Carter" userId="4b4e2a7e9c42e1b2" providerId="LiveId" clId="{10B3C880-DDED-4F81-9932-BDF16A2C1F21}" dt="2023-12-04T18:23:33.282" v="1552" actId="20577"/>
          <ac:spMkLst>
            <pc:docMk/>
            <pc:sldMk cId="2826705763" sldId="284"/>
            <ac:spMk id="2" creationId="{C4126DF7-F129-C596-E012-BAF5ADF857D3}"/>
          </ac:spMkLst>
        </pc:spChg>
        <pc:graphicFrameChg chg="mod">
          <ac:chgData name="Sarah Carter" userId="4b4e2a7e9c42e1b2" providerId="LiveId" clId="{10B3C880-DDED-4F81-9932-BDF16A2C1F21}" dt="2023-12-04T16:33:47.691" v="298" actId="20577"/>
          <ac:graphicFrameMkLst>
            <pc:docMk/>
            <pc:sldMk cId="2826705763" sldId="284"/>
            <ac:graphicFrameMk id="12" creationId="{EFB8566D-ABF6-7D13-F1C6-A1706AD21439}"/>
          </ac:graphicFrameMkLst>
        </pc:graphicFrameChg>
      </pc:sldChg>
      <pc:sldChg chg="add">
        <pc:chgData name="Sarah Carter" userId="4b4e2a7e9c42e1b2" providerId="LiveId" clId="{10B3C880-DDED-4F81-9932-BDF16A2C1F21}" dt="2023-12-04T18:25:51.282" v="1617" actId="2890"/>
        <pc:sldMkLst>
          <pc:docMk/>
          <pc:sldMk cId="1316631828" sldId="285"/>
        </pc:sldMkLst>
      </pc:sldChg>
      <pc:sldChg chg="add del">
        <pc:chgData name="Sarah Carter" userId="4b4e2a7e9c42e1b2" providerId="LiveId" clId="{10B3C880-DDED-4F81-9932-BDF16A2C1F21}" dt="2023-12-04T18:25:48.829" v="1616" actId="2890"/>
        <pc:sldMkLst>
          <pc:docMk/>
          <pc:sldMk cId="2883601139" sldId="28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34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84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994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7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86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82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0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78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37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6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F6663-EC7C-4D3B-8C55-C3C5A9DE48EB}" type="datetimeFigureOut">
              <a:rPr lang="en-US" smtClean="0"/>
              <a:t>12/6/2023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B6CEA-6E38-4202-B00E-0623BCC190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5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thenounproject.com/browse/icons/term/auction/%22%20target=%22_blank%22%20title=%22auction%20Icons%2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F2B419D-79CD-C479-8E06-C3A2D2204F6F}"/>
              </a:ext>
            </a:extLst>
          </p:cNvPr>
          <p:cNvSpPr txBox="1"/>
          <p:nvPr/>
        </p:nvSpPr>
        <p:spPr>
          <a:xfrm>
            <a:off x="588578" y="1142304"/>
            <a:ext cx="893379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49795A-B0F2-99FF-5BD2-23281301D951}"/>
              </a:ext>
            </a:extLst>
          </p:cNvPr>
          <p:cNvSpPr txBox="1"/>
          <p:nvPr/>
        </p:nvSpPr>
        <p:spPr>
          <a:xfrm>
            <a:off x="346840" y="7212446"/>
            <a:ext cx="93647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Auction Icon from </a:t>
            </a:r>
            <a:r>
              <a:rPr lang="en-US" sz="1400" dirty="0" err="1">
                <a:latin typeface="Century Gothic" panose="020B0502020202020204" pitchFamily="34" charset="0"/>
              </a:rPr>
              <a:t>Dinosoft</a:t>
            </a:r>
            <a:r>
              <a:rPr lang="en-US" sz="1400" dirty="0">
                <a:latin typeface="Century Gothic" panose="020B0502020202020204" pitchFamily="34" charset="0"/>
              </a:rPr>
              <a:t> Labs from </a:t>
            </a:r>
            <a:r>
              <a:rPr lang="en-US" sz="1400" dirty="0">
                <a:latin typeface="Century Gothic" panose="020B0502020202020204" pitchFamily="34" charset="0"/>
                <a:hlinkClick r:id="rId2"/>
              </a:rPr>
              <a:t>Noun Project </a:t>
            </a:r>
            <a:r>
              <a:rPr lang="en-US" sz="1400" dirty="0">
                <a:latin typeface="Century Gothic" panose="020B0502020202020204" pitchFamily="34" charset="0"/>
              </a:rPr>
              <a:t>(CC BY 3.0) </a:t>
            </a:r>
          </a:p>
        </p:txBody>
      </p:sp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64846FA8-2571-E7E7-69A5-F5690AEB8C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961957" y="1473873"/>
            <a:ext cx="1000588" cy="906517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8B3634C-5C9B-7586-0986-8992A4F66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041011"/>
              </p:ext>
            </p:extLst>
          </p:nvPr>
        </p:nvGraphicFramePr>
        <p:xfrm>
          <a:off x="588578" y="375288"/>
          <a:ext cx="893379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33793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54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2CB859E-4389-E9E8-E1AC-115D621675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8332600" y="1473873"/>
            <a:ext cx="1000588" cy="9065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118B8B-5601-C6F4-4BD4-A953EE90687C}"/>
              </a:ext>
            </a:extLst>
          </p:cNvPr>
          <p:cNvSpPr txBox="1"/>
          <p:nvPr/>
        </p:nvSpPr>
        <p:spPr>
          <a:xfrm>
            <a:off x="346840" y="6630096"/>
            <a:ext cx="9364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1" name="Picture 10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45AB4C2-43C0-17F2-7396-BC1ECBDC2EE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665" y="5884198"/>
            <a:ext cx="6585617" cy="9158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1D1633B-DBAD-B08A-37A3-2E09E1EDF234}"/>
                  </a:ext>
                </a:extLst>
              </p:cNvPr>
              <p:cNvSpPr txBox="1"/>
              <p:nvPr/>
            </p:nvSpPr>
            <p:spPr>
              <a:xfrm>
                <a:off x="493986" y="2596055"/>
                <a:ext cx="9122980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Century Gothic" panose="020B0502020202020204" pitchFamily="34" charset="0"/>
                  </a:rPr>
                  <a:t>COMPETE TO BE ONE OF THE TWO WINNING TEAMS BY ACHIEVING ONE OF THE FOLLOWING GOALS: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entury Gothic" panose="020B0502020202020204" pitchFamily="34" charset="0"/>
                  </a:rPr>
                  <a:t>EARN THE MOST POINTS BY PURCHASING LOGARITHMIC EXPRESSIONS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entury Gothic" panose="020B0502020202020204" pitchFamily="34" charset="0"/>
                  </a:rPr>
                  <a:t>PURCHASE THE LARGEST NUMBER OF LOGARITHMIC EXPRESSIONS </a:t>
                </a:r>
              </a:p>
              <a:p>
                <a:endParaRPr lang="en-US" b="1" dirty="0">
                  <a:latin typeface="Century Gothic" panose="020B0502020202020204" pitchFamily="34" charset="0"/>
                </a:endParaRPr>
              </a:p>
              <a:p>
                <a:r>
                  <a:rPr lang="en-US" b="1" dirty="0">
                    <a:latin typeface="Century Gothic" panose="020B0502020202020204" pitchFamily="34" charset="0"/>
                  </a:rPr>
                  <a:t>EACH EXPRESSION IS WORTH THE NUMBER OF POINTS IT EVALUATES TO. </a:t>
                </a:r>
              </a:p>
              <a:p>
                <a:r>
                  <a:rPr lang="en-US" b="1" dirty="0">
                    <a:latin typeface="Century Gothic" panose="020B0502020202020204" pitchFamily="34" charset="0"/>
                  </a:rPr>
                  <a:t>FOR EXAMPLE, IF A TEAM BUYS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𝐥𝐨𝐠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fName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</m:e>
                    </m:func>
                  </m:oMath>
                </a14:m>
                <a:r>
                  <a:rPr lang="en-US" b="1" dirty="0">
                    <a:latin typeface="Century Gothic" panose="020B0502020202020204" pitchFamily="34" charset="0"/>
                  </a:rPr>
                  <a:t>, THEN THE TEAM WILL RECEIVE 3 POINTS.</a:t>
                </a:r>
              </a:p>
              <a:p>
                <a:endParaRPr lang="en-US" b="1" dirty="0">
                  <a:latin typeface="Century Gothic" panose="020B0502020202020204" pitchFamily="34" charset="0"/>
                </a:endParaRPr>
              </a:p>
              <a:p>
                <a:r>
                  <a:rPr lang="en-US" b="1" dirty="0">
                    <a:latin typeface="Century Gothic" panose="020B0502020202020204" pitchFamily="34" charset="0"/>
                  </a:rPr>
                  <a:t>AUCTION RULES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entury Gothic" panose="020B0502020202020204" pitchFamily="34" charset="0"/>
                  </a:rPr>
                  <a:t>EACH TEAM BEGINS THE AUCTION WITH $1000.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entury Gothic" panose="020B0502020202020204" pitchFamily="34" charset="0"/>
                  </a:rPr>
                  <a:t>THE OPENING BID FOR EACH LOT IS $10.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entury Gothic" panose="020B0502020202020204" pitchFamily="34" charset="0"/>
                  </a:rPr>
                  <a:t>THE BID CAN ONLY BE RAISED IN INCREMENTS OF $10.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1D1633B-DBAD-B08A-37A3-2E09E1EDF2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986" y="2596055"/>
                <a:ext cx="9122980" cy="3416320"/>
              </a:xfrm>
              <a:prstGeom prst="rect">
                <a:avLst/>
              </a:prstGeom>
              <a:blipFill>
                <a:blip r:embed="rId5"/>
                <a:stretch>
                  <a:fillRect l="-534" t="-1071" b="-19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1003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1246726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100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100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11246726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BE36CA3-D932-461C-CAB2-D34E7F2FFE18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83029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0382832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81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00382832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C75A12-8465-6EBC-49CA-28FB1696AA43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5743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41539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3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41539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191501-3113-F7AF-BF7D-2D3ACD6F9A7F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142403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2771723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</m:e>
                                        </m:rad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2771723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CA60172-BB66-38BC-A922-6AFA39036363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760707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8268324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128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8268324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A336CB7-D37B-9C6F-1E97-7FFCF90EBD85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38315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5356643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3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𝑒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85356643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CF5B15-F171-8B99-408E-A8A05DED535B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2463575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822330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9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729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822330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26B2F4-D001-0EA0-80C6-ADFA749666FD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274645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7012926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</m:fName>
                                  <m:e>
                                    <m:rad>
                                      <m:rad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5</m:t>
                                        </m:r>
                                      </m:deg>
                                      <m:e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e>
                                    </m:rad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37012926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A33232A-9674-37D8-7937-B926355B536D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497820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02371295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81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9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02371295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71C3C7-750D-BA04-C466-DA7DFB45675F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4879175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2565224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3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𝑒</m:t>
                                            </m:r>
                                          </m:e>
                                          <m:sup>
                                            <m: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2565224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0DADC6-FD5E-CD28-F1AD-04E736A9ACDB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054833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995190"/>
              </p:ext>
            </p:extLst>
          </p:nvPr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3820511" y="515215"/>
            <a:ext cx="594885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5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 CATALOG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1182415" y="7177085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745" y="7139448"/>
            <a:ext cx="2532995" cy="3522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D9641512-8F01-D4B4-1FC4-6321F58B59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33137766"/>
                  </p:ext>
                </p:extLst>
              </p:nvPr>
            </p:nvGraphicFramePr>
            <p:xfrm>
              <a:off x="467712" y="1712884"/>
              <a:ext cx="9128232" cy="52344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8113">
                      <a:extLst>
                        <a:ext uri="{9D8B030D-6E8A-4147-A177-3AD203B41FA5}">
                          <a16:colId xmlns:a16="http://schemas.microsoft.com/office/drawing/2014/main" val="4007586828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2796984776"/>
                        </a:ext>
                      </a:extLst>
                    </a:gridCol>
                    <a:gridCol w="358113">
                      <a:extLst>
                        <a:ext uri="{9D8B030D-6E8A-4147-A177-3AD203B41FA5}">
                          <a16:colId xmlns:a16="http://schemas.microsoft.com/office/drawing/2014/main" val="4072635356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686507645"/>
                        </a:ext>
                      </a:extLst>
                    </a:gridCol>
                    <a:gridCol w="358113">
                      <a:extLst>
                        <a:ext uri="{9D8B030D-6E8A-4147-A177-3AD203B41FA5}">
                          <a16:colId xmlns:a16="http://schemas.microsoft.com/office/drawing/2014/main" val="374218608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2248791451"/>
                        </a:ext>
                      </a:extLst>
                    </a:gridCol>
                    <a:gridCol w="358113">
                      <a:extLst>
                        <a:ext uri="{9D8B030D-6E8A-4147-A177-3AD203B41FA5}">
                          <a16:colId xmlns:a16="http://schemas.microsoft.com/office/drawing/2014/main" val="2340772378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343254246"/>
                        </a:ext>
                      </a:extLst>
                    </a:gridCol>
                  </a:tblGrid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latin typeface="Century Gothic" panose="020B0502020202020204" pitchFamily="34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1000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f>
                                          <m:fPr>
                                            <m:ctrlP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3</m:t>
                                            </m:r>
                                          </m:den>
                                        </m:f>
                                      </m:sub>
                                    </m:sSub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243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rad>
                                      <m:rad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deg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e>
                                    </m:rad>
                                  </m:e>
                                </m:func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0867301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4143865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27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sSup>
                                      <m:sSup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25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100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100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7759482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8530301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81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</m:e>
                                        </m:rad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128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9684814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3212346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𝑒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9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729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</m:fName>
                                  <m:e>
                                    <m:rad>
                                      <m:rad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5</m:t>
                                        </m:r>
                                      </m:deg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e>
                                    </m:rad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81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9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39401362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8989024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𝑒</m:t>
                                            </m:r>
                                          </m:e>
                                          <m:sup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64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e>
                                    </m:rad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8</m:t>
                                        </m:r>
                                      </m:sub>
                                    </m:sSub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64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5565711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4057359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e>
                                    </m:rad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</m:e>
                                        </m:rad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4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1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3</m:t>
                                            </m:r>
                                          </m:e>
                                        </m:rad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3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7606809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0957260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6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216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9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sSup>
                                      <m:sSupPr>
                                        <m:ctrlP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6</m:t>
                                        </m:r>
                                      </m:sup>
                                    </m:sSup>
                                  </m:e>
                                </m:func>
                              </m:oMath>
                            </m:oMathPara>
                          </a14:m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8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100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8079897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8298023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Table 18">
                <a:extLst>
                  <a:ext uri="{FF2B5EF4-FFF2-40B4-BE49-F238E27FC236}">
                    <a16:creationId xmlns:a16="http://schemas.microsoft.com/office/drawing/2014/main" id="{D9641512-8F01-D4B4-1FC4-6321F58B59F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33137766"/>
                  </p:ext>
                </p:extLst>
              </p:nvPr>
            </p:nvGraphicFramePr>
            <p:xfrm>
              <a:off x="467712" y="1712884"/>
              <a:ext cx="9128232" cy="52344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8113">
                      <a:extLst>
                        <a:ext uri="{9D8B030D-6E8A-4147-A177-3AD203B41FA5}">
                          <a16:colId xmlns:a16="http://schemas.microsoft.com/office/drawing/2014/main" val="4007586828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2796984776"/>
                        </a:ext>
                      </a:extLst>
                    </a:gridCol>
                    <a:gridCol w="358113">
                      <a:extLst>
                        <a:ext uri="{9D8B030D-6E8A-4147-A177-3AD203B41FA5}">
                          <a16:colId xmlns:a16="http://schemas.microsoft.com/office/drawing/2014/main" val="4072635356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686507645"/>
                        </a:ext>
                      </a:extLst>
                    </a:gridCol>
                    <a:gridCol w="358113">
                      <a:extLst>
                        <a:ext uri="{9D8B030D-6E8A-4147-A177-3AD203B41FA5}">
                          <a16:colId xmlns:a16="http://schemas.microsoft.com/office/drawing/2014/main" val="374218608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2248791451"/>
                        </a:ext>
                      </a:extLst>
                    </a:gridCol>
                    <a:gridCol w="358113">
                      <a:extLst>
                        <a:ext uri="{9D8B030D-6E8A-4147-A177-3AD203B41FA5}">
                          <a16:colId xmlns:a16="http://schemas.microsoft.com/office/drawing/2014/main" val="2340772378"/>
                        </a:ext>
                      </a:extLst>
                    </a:gridCol>
                    <a:gridCol w="1923945">
                      <a:extLst>
                        <a:ext uri="{9D8B030D-6E8A-4147-A177-3AD203B41FA5}">
                          <a16:colId xmlns:a16="http://schemas.microsoft.com/office/drawing/2014/main" val="343254246"/>
                        </a:ext>
                      </a:extLst>
                    </a:gridCol>
                  </a:tblGrid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dirty="0">
                              <a:latin typeface="Century Gothic" panose="020B0502020202020204" pitchFamily="34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987" t="-813" r="-356329" b="-600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658" t="-813" r="-237658" b="-600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6013" t="-813" r="-119304" b="-600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684" t="-813" r="-633" b="-600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90867301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4143865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987" t="-100813" r="-356329" b="-500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658" t="-100813" r="-237658" b="-500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6013" t="-100813" r="-119304" b="-500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684" t="-100813" r="-633" b="-500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7759482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8530301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987" t="-200813" r="-356329" b="-400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658" t="-200813" r="-237658" b="-400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6013" t="-200813" r="-119304" b="-400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684" t="-200813" r="-633" b="-4008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69684814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03212346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987" t="-303279" r="-356329" b="-3040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658" t="-303279" r="-237658" b="-3040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6013" t="-303279" r="-119304" b="-3040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684" t="-303279" r="-633" b="-30409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39401362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78989024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987" t="-400000" r="-356329" b="-201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658" t="-400000" r="-237658" b="-201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19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6013" t="-400000" r="-119304" b="-201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684" t="-400000" r="-633" b="-2016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5565711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24057359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987" t="-500000" r="-356329" b="-101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22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658" t="-500000" r="-237658" b="-101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6013" t="-500000" r="-119304" b="-101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684" t="-500000" r="-633" b="-1016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7606809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60957260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987" t="-600000" r="-356329" b="-1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7658" t="-600000" r="-237658" b="-1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6013" t="-600000" r="-119304" b="-16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kern="1200" spc="-150" dirty="0">
                              <a:solidFill>
                                <a:schemeClr val="lt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684" t="-600000" r="-633" b="-16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8079897"/>
                      </a:ext>
                    </a:extLst>
                  </a:tr>
                  <a:tr h="373890"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0584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8298023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02067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192137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64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192137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1F499D-E162-52CA-05A1-3B00DFE7DD8A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96722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2688147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e>
                                    </m:rad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2688147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392515-5FA5-20F3-5E31-CF14571B5BEC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438046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683486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8</m:t>
                                        </m:r>
                                      </m:sub>
                                    </m:sSub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64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6683486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FFCD1F-E855-FCBA-B8B9-0869E05D77FD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28139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785392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7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0785392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126DF7-F129-C596-E012-BAF5ADF857D3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21</a:t>
            </a:r>
          </a:p>
        </p:txBody>
      </p:sp>
    </p:spTree>
    <p:extLst>
      <p:ext uri="{BB962C8B-B14F-4D97-AF65-F5344CB8AC3E}">
        <p14:creationId xmlns:p14="http://schemas.microsoft.com/office/powerpoint/2010/main" val="2826705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1194610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3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e>
                                    </m:rad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1194610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8E1B7E-80DD-C37B-8361-CA59C013B591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6065326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6852991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2</m:t>
                                            </m:r>
                                          </m:e>
                                        </m:rad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4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6852991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D3EA21-FE61-7DBD-2616-13B9AC9108E9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287710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64024420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3</m:t>
                                            </m:r>
                                          </m:e>
                                        </m:rad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3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64024420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8D1F914-70B8-BA98-46B8-7DDEFD1877B8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8695531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877257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6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216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1877257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D5A898-DAE6-BD80-0BD2-E9DE835CEADD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35561029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6716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9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6716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5A3156-E5BB-2490-FE5A-F4B29684F73E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0121467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4852625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3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sSup>
                                      <m:sSup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6</m:t>
                                        </m:r>
                                      </m:sup>
                                    </m:sSup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4852625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009013-29FB-A098-DEF5-DC313C5013B0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651602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38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13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1000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64AF6A5-4D4D-7E1D-A45F-B037F6CA85E8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166318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070001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38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13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100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070001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970947-B743-B222-575C-95B9F452E21A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330148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887000"/>
                  </p:ext>
                </p:extLst>
              </p:nvPr>
            </p:nvGraphicFramePr>
            <p:xfrm>
              <a:off x="441434" y="1651000"/>
              <a:ext cx="9175532" cy="441382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f>
                                          <m:fPr>
                                            <m:ctrlP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1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3800" b="0" i="1" kern="120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+mn-ea"/>
                                                <a:cs typeface="+mn-cs"/>
                                              </a:rPr>
                                              <m:t>3</m:t>
                                            </m:r>
                                          </m:den>
                                        </m:f>
                                      </m:sub>
                                    </m:sSub>
                                  </m:fName>
                                  <m:e>
                                    <m:f>
                                      <m:f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243</m:t>
                                        </m:r>
                                      </m:den>
                                    </m:f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887000"/>
                  </p:ext>
                </p:extLst>
              </p:nvPr>
            </p:nvGraphicFramePr>
            <p:xfrm>
              <a:off x="441434" y="1651000"/>
              <a:ext cx="9175532" cy="441382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4138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3AB7C43-60F6-E0AF-674A-E75B866B4C4A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29310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2544794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3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rad>
                                      <m:rad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radPr>
                                      <m:deg>
                                        <m:r>
                                          <m:rPr>
                                            <m:brk m:alnAt="7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deg>
                                      <m:e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e>
                                    </m:rad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2544794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5137E7-630C-90FA-A21B-FF90CEA998FE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46456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140311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61403119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3EEB9D-E45F-DC7A-1D23-555424E12FDF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58566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0459462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27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0459462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7A6B49-1EA3-C001-50F0-99E40311DF03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77483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0247815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3800" b="0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ln</m:t>
                                    </m:r>
                                  </m:fName>
                                  <m:e>
                                    <m:sSup>
                                      <m:sSup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60247815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CDB9F8-4383-0615-57AD-D1E503D6B7D4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1141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B0CCC3D-3B2F-1697-B8EA-D4CA143054AF}"/>
              </a:ext>
            </a:extLst>
          </p:cNvPr>
          <p:cNvGraphicFramePr>
            <a:graphicFrameLocks noGrp="1"/>
          </p:cNvGraphicFramePr>
          <p:nvPr/>
        </p:nvGraphicFramePr>
        <p:xfrm>
          <a:off x="441434" y="374230"/>
          <a:ext cx="337907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9078">
                  <a:extLst>
                    <a:ext uri="{9D8B030D-6E8A-4147-A177-3AD203B41FA5}">
                      <a16:colId xmlns:a16="http://schemas.microsoft.com/office/drawing/2014/main" val="3659540274"/>
                    </a:ext>
                  </a:extLst>
                </a:gridCol>
              </a:tblGrid>
              <a:tr h="87235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latin typeface="Century Gothic" panose="020B0502020202020204" pitchFamily="34" charset="0"/>
                        </a:rPr>
                        <a:t>EVALUATING LOGARITHMS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14322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3596106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pPr marL="0" algn="l" defTabSz="1005840" rtl="0" eaLnBrk="1" latinLnBrk="0" hangingPunct="1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sz="13800" b="0" i="1" kern="120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sz="138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25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sz="13800" b="0" i="1" kern="1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EFB8566D-ABF6-7D13-F1C6-A1706AD2143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3596106"/>
                  </p:ext>
                </p:extLst>
              </p:nvPr>
            </p:nvGraphicFramePr>
            <p:xfrm>
              <a:off x="441434" y="1651000"/>
              <a:ext cx="9175532" cy="43958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75532">
                      <a:extLst>
                        <a:ext uri="{9D8B030D-6E8A-4147-A177-3AD203B41FA5}">
                          <a16:colId xmlns:a16="http://schemas.microsoft.com/office/drawing/2014/main" val="2217821958"/>
                        </a:ext>
                      </a:extLst>
                    </a:gridCol>
                  </a:tblGrid>
                  <a:tr h="439582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381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4128643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3C972CC-CCC7-16EA-C150-535B1D3C41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4" t="14199" r="18560" b="28465"/>
          <a:stretch/>
        </p:blipFill>
        <p:spPr>
          <a:xfrm>
            <a:off x="441434" y="6084463"/>
            <a:ext cx="1566042" cy="14188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DD36A8A-F77E-AB86-7659-0AF7A9914F98}"/>
              </a:ext>
            </a:extLst>
          </p:cNvPr>
          <p:cNvSpPr txBox="1"/>
          <p:nvPr/>
        </p:nvSpPr>
        <p:spPr>
          <a:xfrm>
            <a:off x="4020207" y="122800"/>
            <a:ext cx="59488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10058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AUCTION</a:t>
            </a:r>
            <a:endParaRPr lang="en-US" sz="8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8AFBB-C3F3-51A9-3322-F4AFE1AC780A}"/>
              </a:ext>
            </a:extLst>
          </p:cNvPr>
          <p:cNvSpPr txBox="1"/>
          <p:nvPr/>
        </p:nvSpPr>
        <p:spPr>
          <a:xfrm>
            <a:off x="2007476" y="7213259"/>
            <a:ext cx="527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5CF8776-1C31-7E0C-5EC9-9F98FF66F6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635" y="7177085"/>
            <a:ext cx="2532995" cy="352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2CEA3B1-2AC0-13E6-5C9E-A217B657A6AE}"/>
              </a:ext>
            </a:extLst>
          </p:cNvPr>
          <p:cNvSpPr txBox="1"/>
          <p:nvPr/>
        </p:nvSpPr>
        <p:spPr>
          <a:xfrm>
            <a:off x="583325" y="6319568"/>
            <a:ext cx="64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96996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452</TotalTime>
  <Words>580</Words>
  <Application>Microsoft Office PowerPoint</Application>
  <PresentationFormat>Custom</PresentationFormat>
  <Paragraphs>214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Carter</dc:creator>
  <cp:lastModifiedBy>Sarah Carter</cp:lastModifiedBy>
  <cp:revision>1</cp:revision>
  <dcterms:created xsi:type="dcterms:W3CDTF">2023-12-04T15:52:40Z</dcterms:created>
  <dcterms:modified xsi:type="dcterms:W3CDTF">2023-12-06T19:39:18Z</dcterms:modified>
</cp:coreProperties>
</file>