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95D1C5-B175-441B-A195-5C11091B3722}" v="12" dt="2025-05-30T20:15:09.2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5088" autoAdjust="0"/>
  </p:normalViewPr>
  <p:slideViewPr>
    <p:cSldViewPr snapToGrid="0" showGuides="1">
      <p:cViewPr>
        <p:scale>
          <a:sx n="90" d="100"/>
          <a:sy n="90" d="100"/>
        </p:scale>
        <p:origin x="152" y="-274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695D1C5-B175-441B-A195-5C11091B3722}"/>
    <pc:docChg chg="modSld">
      <pc:chgData name="Sarah Carter" userId="4b4e2a7e9c42e1b2" providerId="LiveId" clId="{9695D1C5-B175-441B-A195-5C11091B3722}" dt="2025-05-30T20:15:09.288" v="47"/>
      <pc:docMkLst>
        <pc:docMk/>
      </pc:docMkLst>
      <pc:sldChg chg="modSp mod">
        <pc:chgData name="Sarah Carter" userId="4b4e2a7e9c42e1b2" providerId="LiveId" clId="{9695D1C5-B175-441B-A195-5C11091B3722}" dt="2025-05-30T20:15:09.288" v="47"/>
        <pc:sldMkLst>
          <pc:docMk/>
          <pc:sldMk cId="2936295799" sldId="256"/>
        </pc:sldMkLst>
        <pc:graphicFrameChg chg="mod modGraphic">
          <ac:chgData name="Sarah Carter" userId="4b4e2a7e9c42e1b2" providerId="LiveId" clId="{9695D1C5-B175-441B-A195-5C11091B3722}" dt="2025-05-30T20:15:09.288" v="47"/>
          <ac:graphicFrameMkLst>
            <pc:docMk/>
            <pc:sldMk cId="2936295799" sldId="256"/>
            <ac:graphicFrameMk id="7" creationId="{0B102836-BC88-01B0-FA62-A9D002C4A42F}"/>
          </ac:graphicFrameMkLst>
        </pc:graphicFrameChg>
      </pc:sldChg>
    </pc:docChg>
  </pc:docChgLst>
  <pc:docChgLst>
    <pc:chgData name="Sarah Carter" userId="4b4e2a7e9c42e1b2" providerId="LiveId" clId="{0B3FE538-3EE6-4A15-9059-1E7CC24654E6}"/>
    <pc:docChg chg="undo redo custSel modSld">
      <pc:chgData name="Sarah Carter" userId="4b4e2a7e9c42e1b2" providerId="LiveId" clId="{0B3FE538-3EE6-4A15-9059-1E7CC24654E6}" dt="2025-05-12T19:12:34.631" v="4409" actId="2084"/>
      <pc:docMkLst>
        <pc:docMk/>
      </pc:docMkLst>
      <pc:sldChg chg="delSp modSp mod">
        <pc:chgData name="Sarah Carter" userId="4b4e2a7e9c42e1b2" providerId="LiveId" clId="{0B3FE538-3EE6-4A15-9059-1E7CC24654E6}" dt="2025-05-12T19:12:34.631" v="4409" actId="2084"/>
        <pc:sldMkLst>
          <pc:docMk/>
          <pc:sldMk cId="2936295799" sldId="256"/>
        </pc:sldMkLst>
        <pc:spChg chg="mod">
          <ac:chgData name="Sarah Carter" userId="4b4e2a7e9c42e1b2" providerId="LiveId" clId="{0B3FE538-3EE6-4A15-9059-1E7CC24654E6}" dt="2025-05-12T18:46:36.939" v="1166" actId="20577"/>
          <ac:spMkLst>
            <pc:docMk/>
            <pc:sldMk cId="2936295799" sldId="256"/>
            <ac:spMk id="6" creationId="{B709A43B-B2CE-0F8C-7158-CF780AAA9746}"/>
          </ac:spMkLst>
        </pc:spChg>
        <pc:graphicFrameChg chg="mod modGraphic">
          <ac:chgData name="Sarah Carter" userId="4b4e2a7e9c42e1b2" providerId="LiveId" clId="{0B3FE538-3EE6-4A15-9059-1E7CC24654E6}" dt="2025-05-12T19:12:34.631" v="4409" actId="2084"/>
          <ac:graphicFrameMkLst>
            <pc:docMk/>
            <pc:sldMk cId="2936295799" sldId="256"/>
            <ac:graphicFrameMk id="7" creationId="{0B102836-BC88-01B0-FA62-A9D002C4A42F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A76B4-D3CE-9BBC-10EF-21B27585DE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2"/>
            <a:ext cx="5829300" cy="3501814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E5ECBC-73C3-4918-236D-3098DE3051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55" indent="0" algn="ctr">
              <a:buNone/>
              <a:defRPr sz="1275"/>
            </a:lvl2pPr>
            <a:lvl3pPr marL="582909" indent="0" algn="ctr">
              <a:buNone/>
              <a:defRPr sz="1147"/>
            </a:lvl3pPr>
            <a:lvl4pPr marL="874364" indent="0" algn="ctr">
              <a:buNone/>
              <a:defRPr sz="1020"/>
            </a:lvl4pPr>
            <a:lvl5pPr marL="1165819" indent="0" algn="ctr">
              <a:buNone/>
              <a:defRPr sz="1020"/>
            </a:lvl5pPr>
            <a:lvl6pPr marL="1457274" indent="0" algn="ctr">
              <a:buNone/>
              <a:defRPr sz="1020"/>
            </a:lvl6pPr>
            <a:lvl7pPr marL="1748728" indent="0" algn="ctr">
              <a:buNone/>
              <a:defRPr sz="1020"/>
            </a:lvl7pPr>
            <a:lvl8pPr marL="2040183" indent="0" algn="ctr">
              <a:buNone/>
              <a:defRPr sz="1020"/>
            </a:lvl8pPr>
            <a:lvl9pPr marL="2331638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F251C-9440-7CB9-B9C6-D4B362107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5BA9F-86B0-CD90-3B66-663F27A3F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164C0-D5F9-3CE2-D83D-E34BFD197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189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39DC2-F73B-9647-0701-B6099CD10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1C0365-E30B-0744-8CC5-AEC258E2A4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51EBC-1B8F-A763-0AB0-799661CAB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FED7C6-C19F-3F8A-8275-5730022CF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E8209-F1FF-4728-DD43-E6996E69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0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DD3383-9D36-8674-D5AE-D2C98FB378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5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D66BB3-97FE-88DA-A7B5-3124EA01F9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2" y="535517"/>
            <a:ext cx="4930617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CA8B65-1B47-8027-5F29-2A3E7DF4B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6DB94-37F9-9DB0-25A1-D0E3991C1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4D483-F0AB-55B6-D228-88F0EA608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61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9D33D-7BDC-C5C0-B76E-E83F2A0D9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C3260-5913-5B8D-3BDD-EB04951B2B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9936A-CB03-2267-2F33-C722C9604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B0EFF-420E-625D-496D-D885A95D7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E6404-3492-E54A-C49C-56F634141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880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9F189-F9DB-C45A-A8F7-A95EDF106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8AFFA-BF33-9D83-C00E-F9E4D0006B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5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09" indent="0">
              <a:buNone/>
              <a:defRPr sz="1147">
                <a:solidFill>
                  <a:schemeClr val="tx1">
                    <a:tint val="82000"/>
                  </a:schemeClr>
                </a:solidFill>
              </a:defRPr>
            </a:lvl3pPr>
            <a:lvl4pPr marL="874364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19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274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28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183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638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BA6E4-9D1F-4E85-1AF2-475CE8E88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56F909-B71D-832A-02F1-EA3A4FBD8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349D6-6261-5ECD-304F-953725B19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62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8CCE5-7971-B4B1-007F-C0542CCF3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0C3236-2CAF-B71F-52E5-80C70FCE3D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6B41C6-0011-53EB-6BEA-86D88381DB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69806B-4BCD-08ED-C368-13A89AE1E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595311-F93F-D1A2-8354-BDE747604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B77A4C-8850-5273-7E82-DA99DAD92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221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35293-1ACF-F9C7-AE39-91ACA758E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21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A6E6F5-35C5-8475-077B-56A4A6A3F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55" indent="0">
              <a:buNone/>
              <a:defRPr sz="1275" b="1"/>
            </a:lvl2pPr>
            <a:lvl3pPr marL="582909" indent="0">
              <a:buNone/>
              <a:defRPr sz="1147" b="1"/>
            </a:lvl3pPr>
            <a:lvl4pPr marL="874364" indent="0">
              <a:buNone/>
              <a:defRPr sz="1020" b="1"/>
            </a:lvl4pPr>
            <a:lvl5pPr marL="1165819" indent="0">
              <a:buNone/>
              <a:defRPr sz="1020" b="1"/>
            </a:lvl5pPr>
            <a:lvl6pPr marL="1457274" indent="0">
              <a:buNone/>
              <a:defRPr sz="1020" b="1"/>
            </a:lvl6pPr>
            <a:lvl7pPr marL="1748728" indent="0">
              <a:buNone/>
              <a:defRPr sz="1020" b="1"/>
            </a:lvl7pPr>
            <a:lvl8pPr marL="2040183" indent="0">
              <a:buNone/>
              <a:defRPr sz="1020" b="1"/>
            </a:lvl8pPr>
            <a:lvl9pPr marL="2331638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564AD0-870D-6930-8CD8-9279644015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54ACFE-1C2B-7BC2-8622-6074ED5826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55" indent="0">
              <a:buNone/>
              <a:defRPr sz="1275" b="1"/>
            </a:lvl2pPr>
            <a:lvl3pPr marL="582909" indent="0">
              <a:buNone/>
              <a:defRPr sz="1147" b="1"/>
            </a:lvl3pPr>
            <a:lvl4pPr marL="874364" indent="0">
              <a:buNone/>
              <a:defRPr sz="1020" b="1"/>
            </a:lvl4pPr>
            <a:lvl5pPr marL="1165819" indent="0">
              <a:buNone/>
              <a:defRPr sz="1020" b="1"/>
            </a:lvl5pPr>
            <a:lvl6pPr marL="1457274" indent="0">
              <a:buNone/>
              <a:defRPr sz="1020" b="1"/>
            </a:lvl6pPr>
            <a:lvl7pPr marL="1748728" indent="0">
              <a:buNone/>
              <a:defRPr sz="1020" b="1"/>
            </a:lvl7pPr>
            <a:lvl8pPr marL="2040183" indent="0">
              <a:buNone/>
              <a:defRPr sz="1020" b="1"/>
            </a:lvl8pPr>
            <a:lvl9pPr marL="2331638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2762EA-B2DD-93FE-89C5-C9DA120608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7A10D6-6494-B93B-2A11-D19E654F5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50E8E0-6BCE-4E21-C5AC-55A91F5AA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7B3483-AB80-1033-A9AD-812C44AA4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362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64629-6038-2A4A-E456-6BA67692B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E28AF9-0A0D-38D3-3787-F47BDFE9B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CDDFB7-0495-5A7F-5A23-89401C8E4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C49514-B7D7-3048-4CD0-485E6C937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62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87AF8F-558A-A886-99CD-6657DA3FE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BB1B05-36AE-2B6D-37F7-FB4B02423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113D7E-DC89-AC75-2640-100B70871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90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307BC-CE4C-07BA-FD44-6E9E1FF53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FDDC9F-F0C7-AB3C-BCA0-E4E1A7266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4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109BB2-C752-5839-B26C-28C0A0FC73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5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55" indent="0">
              <a:buNone/>
              <a:defRPr sz="892"/>
            </a:lvl2pPr>
            <a:lvl3pPr marL="582909" indent="0">
              <a:buNone/>
              <a:defRPr sz="765"/>
            </a:lvl3pPr>
            <a:lvl4pPr marL="874364" indent="0">
              <a:buNone/>
              <a:defRPr sz="637"/>
            </a:lvl4pPr>
            <a:lvl5pPr marL="1165819" indent="0">
              <a:buNone/>
              <a:defRPr sz="637"/>
            </a:lvl5pPr>
            <a:lvl6pPr marL="1457274" indent="0">
              <a:buNone/>
              <a:defRPr sz="637"/>
            </a:lvl6pPr>
            <a:lvl7pPr marL="1748728" indent="0">
              <a:buNone/>
              <a:defRPr sz="637"/>
            </a:lvl7pPr>
            <a:lvl8pPr marL="2040183" indent="0">
              <a:buNone/>
              <a:defRPr sz="637"/>
            </a:lvl8pPr>
            <a:lvl9pPr marL="2331638" indent="0">
              <a:buNone/>
              <a:defRPr sz="63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71AB0A-2842-7B86-62E5-99EFCB05E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C3B349-CBE0-397F-AE51-4679C3602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FDA85-E71C-2DAA-77F4-407B34EF3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8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2A80C-7E20-2AB1-8B89-92FADEEBA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A580E3-F96D-5CBB-9E37-CEA4C1C565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4"/>
          </a:xfrm>
        </p:spPr>
        <p:txBody>
          <a:bodyPr/>
          <a:lstStyle>
            <a:lvl1pPr marL="0" indent="0">
              <a:buNone/>
              <a:defRPr sz="2040"/>
            </a:lvl1pPr>
            <a:lvl2pPr marL="291455" indent="0">
              <a:buNone/>
              <a:defRPr sz="1785"/>
            </a:lvl2pPr>
            <a:lvl3pPr marL="582909" indent="0">
              <a:buNone/>
              <a:defRPr sz="1530"/>
            </a:lvl3pPr>
            <a:lvl4pPr marL="874364" indent="0">
              <a:buNone/>
              <a:defRPr sz="1275"/>
            </a:lvl4pPr>
            <a:lvl5pPr marL="1165819" indent="0">
              <a:buNone/>
              <a:defRPr sz="1275"/>
            </a:lvl5pPr>
            <a:lvl6pPr marL="1457274" indent="0">
              <a:buNone/>
              <a:defRPr sz="1275"/>
            </a:lvl6pPr>
            <a:lvl7pPr marL="1748728" indent="0">
              <a:buNone/>
              <a:defRPr sz="1275"/>
            </a:lvl7pPr>
            <a:lvl8pPr marL="2040183" indent="0">
              <a:buNone/>
              <a:defRPr sz="1275"/>
            </a:lvl8pPr>
            <a:lvl9pPr marL="2331638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B6D1C3-1A1A-D786-60D5-DB8165622B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5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55" indent="0">
              <a:buNone/>
              <a:defRPr sz="892"/>
            </a:lvl2pPr>
            <a:lvl3pPr marL="582909" indent="0">
              <a:buNone/>
              <a:defRPr sz="765"/>
            </a:lvl3pPr>
            <a:lvl4pPr marL="874364" indent="0">
              <a:buNone/>
              <a:defRPr sz="637"/>
            </a:lvl4pPr>
            <a:lvl5pPr marL="1165819" indent="0">
              <a:buNone/>
              <a:defRPr sz="637"/>
            </a:lvl5pPr>
            <a:lvl6pPr marL="1457274" indent="0">
              <a:buNone/>
              <a:defRPr sz="637"/>
            </a:lvl6pPr>
            <a:lvl7pPr marL="1748728" indent="0">
              <a:buNone/>
              <a:defRPr sz="637"/>
            </a:lvl7pPr>
            <a:lvl8pPr marL="2040183" indent="0">
              <a:buNone/>
              <a:defRPr sz="637"/>
            </a:lvl8pPr>
            <a:lvl9pPr marL="2331638" indent="0">
              <a:buNone/>
              <a:defRPr sz="63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875235-9C16-1EE0-D37D-C3844402D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3756-5B6F-4F3A-9267-204FCFF47F4A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43B79D-A79B-7561-8D45-06C0EA95A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3424C2-D122-D40F-CBA9-F8FC2CCD2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4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AE084F-0B84-BF22-247F-699D46ABA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21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B4FFD2-36FD-6DC8-9FAC-9D213BD2C6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84E83F-0985-2073-5BFF-C53B72B688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743756-5B6F-4F3A-9267-204FCFF47F4A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33FC6-0CDA-8104-81B6-09AD137AC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3D773-8D15-8542-1EA4-B9C3583898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8145E8C-3E14-416A-A512-E70B8FBE4A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31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09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27" indent="-145727" algn="l" defTabSz="582909" rtl="0" eaLnBrk="1" latinLnBrk="0" hangingPunct="1">
        <a:lnSpc>
          <a:spcPct val="90000"/>
        </a:lnSpc>
        <a:spcBef>
          <a:spcPts val="637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82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37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091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4pPr>
      <a:lvl5pPr marL="1311546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5pPr>
      <a:lvl6pPr marL="1603001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6pPr>
      <a:lvl7pPr marL="1894456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7pPr>
      <a:lvl8pPr marL="2185910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8pPr>
      <a:lvl9pPr marL="2477365" indent="-145727" algn="l" defTabSz="582909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1pPr>
      <a:lvl2pPr marL="291455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2pPr>
      <a:lvl3pPr marL="582909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3pPr>
      <a:lvl4pPr marL="874364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4pPr>
      <a:lvl5pPr marL="1165819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5pPr>
      <a:lvl6pPr marL="1457274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6pPr>
      <a:lvl7pPr marL="1748728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7pPr>
      <a:lvl8pPr marL="2040183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8pPr>
      <a:lvl9pPr marL="2331638" algn="l" defTabSz="582909" rtl="0" eaLnBrk="1" latinLnBrk="0" hangingPunct="1">
        <a:defRPr sz="1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_02">
            <a:extLst>
              <a:ext uri="{FF2B5EF4-FFF2-40B4-BE49-F238E27FC236}">
                <a16:creationId xmlns:a16="http://schemas.microsoft.com/office/drawing/2014/main" id="{43C6BDE5-FF36-21ED-2E43-B1440BF1AD8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9100" y="93726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D4F9F13-4D1E-B1C7-D406-B53707AEAE5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709A43B-B2CE-0F8C-7158-CF780AAA9746}"/>
              </a:ext>
            </a:extLst>
          </p:cNvPr>
          <p:cNvSpPr txBox="1"/>
          <p:nvPr/>
        </p:nvSpPr>
        <p:spPr>
          <a:xfrm>
            <a:off x="419100" y="301685"/>
            <a:ext cx="69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FACTOR PAIRS CHART 1-100</a:t>
            </a:r>
            <a:endParaRPr lang="en-US" sz="2000" dirty="0">
              <a:latin typeface="Century Gothic" panose="020B0502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B102836-BC88-01B0-FA62-A9D002C4A4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508503"/>
              </p:ext>
            </p:extLst>
          </p:nvPr>
        </p:nvGraphicFramePr>
        <p:xfrm>
          <a:off x="495300" y="770036"/>
          <a:ext cx="6858000" cy="8529320"/>
        </p:xfrm>
        <a:graphic>
          <a:graphicData uri="http://schemas.openxmlformats.org/drawingml/2006/table">
            <a:tbl>
              <a:tblPr firstRow="1" bandRow="1"/>
              <a:tblGrid>
                <a:gridCol w="342900">
                  <a:extLst>
                    <a:ext uri="{9D8B030D-6E8A-4147-A177-3AD203B41FA5}">
                      <a16:colId xmlns:a16="http://schemas.microsoft.com/office/drawing/2014/main" val="1313548899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4260673502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142606936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2040831171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3993862267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2031483174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419256665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735896268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3526228836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596535387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3045642951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1308559602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1472099879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3773571518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1250101178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3543343242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594773311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1860911679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1663643194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2556317071"/>
                    </a:ext>
                  </a:extLst>
                </a:gridCol>
              </a:tblGrid>
              <a:tr h="2286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6488816"/>
                  </a:ext>
                </a:extLst>
              </a:tr>
              <a:tr h="270630"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  <a:p>
                      <a:pPr algn="ctr" fontAlgn="b">
                        <a:lnSpc>
                          <a:spcPts val="1000"/>
                        </a:lnSpc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27432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5895"/>
                  </a:ext>
                </a:extLst>
              </a:tr>
              <a:tr h="2286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538327"/>
                  </a:ext>
                </a:extLst>
              </a:tr>
              <a:tr h="382960"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27432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9526426"/>
                  </a:ext>
                </a:extLst>
              </a:tr>
              <a:tr h="2286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5916815"/>
                  </a:ext>
                </a:extLst>
              </a:tr>
              <a:tr h="504915"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27432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8314213"/>
                  </a:ext>
                </a:extLst>
              </a:tr>
              <a:tr h="2286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562869"/>
                  </a:ext>
                </a:extLst>
              </a:tr>
              <a:tr h="628821"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39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27432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679772"/>
                  </a:ext>
                </a:extLst>
              </a:tr>
              <a:tr h="2286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119743"/>
                  </a:ext>
                </a:extLst>
              </a:tr>
              <a:tr h="628821"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endParaRPr lang="en-US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49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27432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73458"/>
                  </a:ext>
                </a:extLst>
              </a:tr>
              <a:tr h="2286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51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53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54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55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57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58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59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60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9876207"/>
                  </a:ext>
                </a:extLst>
              </a:tr>
              <a:tr h="752727"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57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29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endParaRPr lang="en-US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27432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1340198"/>
                  </a:ext>
                </a:extLst>
              </a:tr>
              <a:tr h="2286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61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62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63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64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65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66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67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68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69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70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9545207"/>
                  </a:ext>
                </a:extLst>
              </a:tr>
              <a:tr h="504915"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69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27432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3851467"/>
                  </a:ext>
                </a:extLst>
              </a:tr>
              <a:tr h="2286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71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72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73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74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75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76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77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78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79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80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5108695"/>
                  </a:ext>
                </a:extLst>
              </a:tr>
              <a:tr h="752727"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77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39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27432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7985117"/>
                  </a:ext>
                </a:extLst>
              </a:tr>
              <a:tr h="2286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81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82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83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84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85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86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87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88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89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90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5872330"/>
                  </a:ext>
                </a:extLst>
              </a:tr>
              <a:tr h="752727"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87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27432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2736796"/>
                  </a:ext>
                </a:extLst>
              </a:tr>
              <a:tr h="2286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91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92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93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94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95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96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97</a:t>
                      </a:r>
                    </a:p>
                  </a:txBody>
                  <a:tcPr marL="9525" marR="9525" marT="9144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98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99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100</a:t>
                      </a:r>
                    </a:p>
                  </a:txBody>
                  <a:tcPr marL="9525" marR="9525" marT="9144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925135"/>
                  </a:ext>
                </a:extLst>
              </a:tr>
              <a:tr h="752727"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16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98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49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99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33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27432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50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25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</a:t>
                      </a:r>
                    </a:p>
                    <a:p>
                      <a:pPr marL="0" algn="ctr" defTabSz="582909" rtl="0" eaLnBrk="1" fontAlgn="b" latinLnBrk="0" hangingPunct="1">
                        <a:lnSpc>
                          <a:spcPts val="1000"/>
                        </a:lnSpc>
                      </a:pPr>
                      <a:r>
                        <a:rPr lang="en-US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27432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89152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62957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608</Words>
  <Application>Microsoft Office PowerPoint</Application>
  <PresentationFormat>Custom</PresentationFormat>
  <Paragraphs>594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2025-05-12T15:59:06Z</dcterms:created>
  <dcterms:modified xsi:type="dcterms:W3CDTF">2025-05-30T20:15:16Z</dcterms:modified>
</cp:coreProperties>
</file>