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7772400" cy="100584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68" userDrawn="1">
          <p15:clr>
            <a:srgbClr val="A4A3A4"/>
          </p15:clr>
        </p15:guide>
        <p15:guide id="2" pos="2448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9695D1C5-B175-441B-A195-5C11091B3722}" v="12" dt="2025-05-30T20:15:09.288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025" autoAdjust="0"/>
    <p:restoredTop sz="95088" autoAdjust="0"/>
  </p:normalViewPr>
  <p:slideViewPr>
    <p:cSldViewPr snapToGrid="0" showGuides="1">
      <p:cViewPr>
        <p:scale>
          <a:sx n="90" d="100"/>
          <a:sy n="90" d="100"/>
        </p:scale>
        <p:origin x="152" y="-2748"/>
      </p:cViewPr>
      <p:guideLst>
        <p:guide orient="horz" pos="3168"/>
        <p:guide pos="2448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presProps" Target="presProps.xml"/><Relationship Id="rId7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9695D1C5-B175-441B-A195-5C11091B3722}"/>
    <pc:docChg chg="modSld">
      <pc:chgData name="Sarah Carter" userId="4b4e2a7e9c42e1b2" providerId="LiveId" clId="{9695D1C5-B175-441B-A195-5C11091B3722}" dt="2025-05-30T20:15:09.288" v="47"/>
      <pc:docMkLst>
        <pc:docMk/>
      </pc:docMkLst>
      <pc:sldChg chg="modSp mod">
        <pc:chgData name="Sarah Carter" userId="4b4e2a7e9c42e1b2" providerId="LiveId" clId="{9695D1C5-B175-441B-A195-5C11091B3722}" dt="2025-05-30T20:15:09.288" v="47"/>
        <pc:sldMkLst>
          <pc:docMk/>
          <pc:sldMk cId="2936295799" sldId="256"/>
        </pc:sldMkLst>
        <pc:graphicFrameChg chg="mod modGraphic">
          <ac:chgData name="Sarah Carter" userId="4b4e2a7e9c42e1b2" providerId="LiveId" clId="{9695D1C5-B175-441B-A195-5C11091B3722}" dt="2025-05-30T20:15:09.288" v="47"/>
          <ac:graphicFrameMkLst>
            <pc:docMk/>
            <pc:sldMk cId="2936295799" sldId="256"/>
            <ac:graphicFrameMk id="7" creationId="{0B102836-BC88-01B0-FA62-A9D002C4A42F}"/>
          </ac:graphicFrameMkLst>
        </pc:graphicFrameChg>
      </pc:sldChg>
    </pc:docChg>
  </pc:docChgLst>
  <pc:docChgLst>
    <pc:chgData name="Sarah Carter" userId="4b4e2a7e9c42e1b2" providerId="LiveId" clId="{0B3FE538-3EE6-4A15-9059-1E7CC24654E6}"/>
    <pc:docChg chg="undo redo custSel modSld">
      <pc:chgData name="Sarah Carter" userId="4b4e2a7e9c42e1b2" providerId="LiveId" clId="{0B3FE538-3EE6-4A15-9059-1E7CC24654E6}" dt="2025-05-12T19:12:34.631" v="4409" actId="2084"/>
      <pc:docMkLst>
        <pc:docMk/>
      </pc:docMkLst>
      <pc:sldChg chg="delSp modSp mod">
        <pc:chgData name="Sarah Carter" userId="4b4e2a7e9c42e1b2" providerId="LiveId" clId="{0B3FE538-3EE6-4A15-9059-1E7CC24654E6}" dt="2025-05-12T19:12:34.631" v="4409" actId="2084"/>
        <pc:sldMkLst>
          <pc:docMk/>
          <pc:sldMk cId="2936295799" sldId="256"/>
        </pc:sldMkLst>
        <pc:spChg chg="mod">
          <ac:chgData name="Sarah Carter" userId="4b4e2a7e9c42e1b2" providerId="LiveId" clId="{0B3FE538-3EE6-4A15-9059-1E7CC24654E6}" dt="2025-05-12T18:46:36.939" v="1166" actId="20577"/>
          <ac:spMkLst>
            <pc:docMk/>
            <pc:sldMk cId="2936295799" sldId="256"/>
            <ac:spMk id="6" creationId="{B709A43B-B2CE-0F8C-7158-CF780AAA9746}"/>
          </ac:spMkLst>
        </pc:spChg>
        <pc:graphicFrameChg chg="mod modGraphic">
          <ac:chgData name="Sarah Carter" userId="4b4e2a7e9c42e1b2" providerId="LiveId" clId="{0B3FE538-3EE6-4A15-9059-1E7CC24654E6}" dt="2025-05-12T19:12:34.631" v="4409" actId="2084"/>
          <ac:graphicFrameMkLst>
            <pc:docMk/>
            <pc:sldMk cId="2936295799" sldId="256"/>
            <ac:graphicFrameMk id="7" creationId="{0B102836-BC88-01B0-FA62-A9D002C4A42F}"/>
          </ac:graphicFrameMkLst>
        </pc:graphicFrameChg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AA76B4-D3CE-9BBC-10EF-21B27585DE1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971550" y="1646132"/>
            <a:ext cx="5829300" cy="3501814"/>
          </a:xfrm>
        </p:spPr>
        <p:txBody>
          <a:bodyPr anchor="b"/>
          <a:lstStyle>
            <a:lvl1pPr algn="ctr">
              <a:defRPr sz="3825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CE5ECBC-73C3-4918-236D-3098DE30513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971550" y="5282990"/>
            <a:ext cx="5829300" cy="2428451"/>
          </a:xfrm>
        </p:spPr>
        <p:txBody>
          <a:bodyPr/>
          <a:lstStyle>
            <a:lvl1pPr marL="0" indent="0" algn="ctr">
              <a:buNone/>
              <a:defRPr sz="1530"/>
            </a:lvl1pPr>
            <a:lvl2pPr marL="291455" indent="0" algn="ctr">
              <a:buNone/>
              <a:defRPr sz="1275"/>
            </a:lvl2pPr>
            <a:lvl3pPr marL="582909" indent="0" algn="ctr">
              <a:buNone/>
              <a:defRPr sz="1147"/>
            </a:lvl3pPr>
            <a:lvl4pPr marL="874364" indent="0" algn="ctr">
              <a:buNone/>
              <a:defRPr sz="1020"/>
            </a:lvl4pPr>
            <a:lvl5pPr marL="1165819" indent="0" algn="ctr">
              <a:buNone/>
              <a:defRPr sz="1020"/>
            </a:lvl5pPr>
            <a:lvl6pPr marL="1457274" indent="0" algn="ctr">
              <a:buNone/>
              <a:defRPr sz="1020"/>
            </a:lvl6pPr>
            <a:lvl7pPr marL="1748728" indent="0" algn="ctr">
              <a:buNone/>
              <a:defRPr sz="1020"/>
            </a:lvl7pPr>
            <a:lvl8pPr marL="2040183" indent="0" algn="ctr">
              <a:buNone/>
              <a:defRPr sz="1020"/>
            </a:lvl8pPr>
            <a:lvl9pPr marL="2331638" indent="0" algn="ctr">
              <a:buNone/>
              <a:defRPr sz="102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98F251C-9440-7CB9-B9C6-D4B3621070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743756-5B6F-4F3A-9267-204FCFF47F4A}" type="datetimeFigureOut">
              <a:rPr lang="en-US" smtClean="0"/>
              <a:t>5/30/2025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15BA9F-86B0-CD90-3B66-663F27A3F31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D7164C0-D5F9-3CE2-D83D-E34BFD197B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145E8C-3E14-416A-A512-E70B8FBE4A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918992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939DC2-F73B-9647-0701-B6099CD107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61C0365-E30B-0744-8CC5-AEC258E2A44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2851EBC-1B8F-A763-0AB0-799661CAB6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743756-5B6F-4F3A-9267-204FCFF47F4A}" type="datetimeFigureOut">
              <a:rPr lang="en-US" smtClean="0"/>
              <a:t>5/30/2025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1FED7C6-C19F-3F8A-8275-5730022CF0C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C2E8209-F1FF-4728-DD43-E6996E69215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145E8C-3E14-416A-A512-E70B8FBE4A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730810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60DD3383-9D36-8674-D5AE-D2C98FB3789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5562125" y="535517"/>
            <a:ext cx="1675924" cy="8524029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7D66BB3-97FE-88DA-A7B5-3124EA01F9D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534352" y="535517"/>
            <a:ext cx="4930617" cy="852402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4CA8B65-1B47-8027-5F29-2A3E7DF4BD2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743756-5B6F-4F3A-9267-204FCFF47F4A}" type="datetimeFigureOut">
              <a:rPr lang="en-US" smtClean="0"/>
              <a:t>5/30/2025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C6DB94-37F9-9DB0-25A1-D0E3991C1C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5D4D483-F0AB-55B6-D228-88F0EA6086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145E8C-3E14-416A-A512-E70B8FBE4A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16148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549D33D-7BDC-C5C0-B76E-E83F2A0D9A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57C3260-5913-5B8D-3BDD-EB04951B2BD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29936A-CB03-2267-2F33-C722C960481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743756-5B6F-4F3A-9267-204FCFF47F4A}" type="datetimeFigureOut">
              <a:rPr lang="en-US" smtClean="0"/>
              <a:t>5/30/2025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B1B0EFF-420E-625D-496D-D885A95D799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3E6404-3492-E54A-C49C-56F6341410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145E8C-3E14-416A-A512-E70B8FBE4A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188013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A09F189-F9DB-C45A-A8F7-A95EDF106AB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0304" y="2507618"/>
            <a:ext cx="6703695" cy="4184014"/>
          </a:xfrm>
        </p:spPr>
        <p:txBody>
          <a:bodyPr anchor="b"/>
          <a:lstStyle>
            <a:lvl1pPr>
              <a:defRPr sz="3825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248AFFA-BF33-9D83-C00E-F9E4D0006BC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30304" y="6731215"/>
            <a:ext cx="6703695" cy="2200274"/>
          </a:xfrm>
        </p:spPr>
        <p:txBody>
          <a:bodyPr/>
          <a:lstStyle>
            <a:lvl1pPr marL="0" indent="0">
              <a:buNone/>
              <a:defRPr sz="1530">
                <a:solidFill>
                  <a:schemeClr val="tx1">
                    <a:tint val="82000"/>
                  </a:schemeClr>
                </a:solidFill>
              </a:defRPr>
            </a:lvl1pPr>
            <a:lvl2pPr marL="291455" indent="0">
              <a:buNone/>
              <a:defRPr sz="1275">
                <a:solidFill>
                  <a:schemeClr val="tx1">
                    <a:tint val="82000"/>
                  </a:schemeClr>
                </a:solidFill>
              </a:defRPr>
            </a:lvl2pPr>
            <a:lvl3pPr marL="582909" indent="0">
              <a:buNone/>
              <a:defRPr sz="1147">
                <a:solidFill>
                  <a:schemeClr val="tx1">
                    <a:tint val="82000"/>
                  </a:schemeClr>
                </a:solidFill>
              </a:defRPr>
            </a:lvl3pPr>
            <a:lvl4pPr marL="874364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4pPr>
            <a:lvl5pPr marL="1165819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5pPr>
            <a:lvl6pPr marL="1457274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6pPr>
            <a:lvl7pPr marL="1748728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7pPr>
            <a:lvl8pPr marL="2040183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8pPr>
            <a:lvl9pPr marL="2331638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7EBA6E4-9D1F-4E85-1AF2-475CE8E88D4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743756-5B6F-4F3A-9267-204FCFF47F4A}" type="datetimeFigureOut">
              <a:rPr lang="en-US" smtClean="0"/>
              <a:t>5/30/2025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A56F909-B71D-832A-02F1-EA3A4FBD81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84349D6-6261-5ECD-304F-953725B19D3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145E8C-3E14-416A-A512-E70B8FBE4A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29622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1F8CCE5-7971-B4B1-007F-C0542CCF312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0C3236-2CAF-B71F-52E5-80C70FCE3D3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534353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D6B41C6-0011-53EB-6BEA-86D88381DB1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934778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B69806B-4BCD-08ED-C368-13A89AE1EB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743756-5B6F-4F3A-9267-204FCFF47F4A}" type="datetimeFigureOut">
              <a:rPr lang="en-US" smtClean="0"/>
              <a:t>5/30/2025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B595311-F93F-D1A2-8354-BDE7476040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8B77A4C-8850-5273-7E82-DA99DAD92F9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145E8C-3E14-416A-A512-E70B8FBE4A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02213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B35293-1ACF-F9C7-AE39-91ACA758E49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5365" y="535521"/>
            <a:ext cx="6703695" cy="194415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6A6E6F5-35C5-8475-077B-56A4A6A3FC5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35366" y="2465706"/>
            <a:ext cx="3288089" cy="1208404"/>
          </a:xfrm>
        </p:spPr>
        <p:txBody>
          <a:bodyPr anchor="b"/>
          <a:lstStyle>
            <a:lvl1pPr marL="0" indent="0">
              <a:buNone/>
              <a:defRPr sz="1530" b="1"/>
            </a:lvl1pPr>
            <a:lvl2pPr marL="291455" indent="0">
              <a:buNone/>
              <a:defRPr sz="1275" b="1"/>
            </a:lvl2pPr>
            <a:lvl3pPr marL="582909" indent="0">
              <a:buNone/>
              <a:defRPr sz="1147" b="1"/>
            </a:lvl3pPr>
            <a:lvl4pPr marL="874364" indent="0">
              <a:buNone/>
              <a:defRPr sz="1020" b="1"/>
            </a:lvl4pPr>
            <a:lvl5pPr marL="1165819" indent="0">
              <a:buNone/>
              <a:defRPr sz="1020" b="1"/>
            </a:lvl5pPr>
            <a:lvl6pPr marL="1457274" indent="0">
              <a:buNone/>
              <a:defRPr sz="1020" b="1"/>
            </a:lvl6pPr>
            <a:lvl7pPr marL="1748728" indent="0">
              <a:buNone/>
              <a:defRPr sz="1020" b="1"/>
            </a:lvl7pPr>
            <a:lvl8pPr marL="2040183" indent="0">
              <a:buNone/>
              <a:defRPr sz="1020" b="1"/>
            </a:lvl8pPr>
            <a:lvl9pPr marL="2331638" indent="0">
              <a:buNone/>
              <a:defRPr sz="10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C564AD0-870D-6930-8CD8-9279644015A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535366" y="3674110"/>
            <a:ext cx="3288089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3F54ACFE-1C2B-7BC2-8622-6074ED5826D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934778" y="2465706"/>
            <a:ext cx="3304282" cy="1208404"/>
          </a:xfrm>
        </p:spPr>
        <p:txBody>
          <a:bodyPr anchor="b"/>
          <a:lstStyle>
            <a:lvl1pPr marL="0" indent="0">
              <a:buNone/>
              <a:defRPr sz="1530" b="1"/>
            </a:lvl1pPr>
            <a:lvl2pPr marL="291455" indent="0">
              <a:buNone/>
              <a:defRPr sz="1275" b="1"/>
            </a:lvl2pPr>
            <a:lvl3pPr marL="582909" indent="0">
              <a:buNone/>
              <a:defRPr sz="1147" b="1"/>
            </a:lvl3pPr>
            <a:lvl4pPr marL="874364" indent="0">
              <a:buNone/>
              <a:defRPr sz="1020" b="1"/>
            </a:lvl4pPr>
            <a:lvl5pPr marL="1165819" indent="0">
              <a:buNone/>
              <a:defRPr sz="1020" b="1"/>
            </a:lvl5pPr>
            <a:lvl6pPr marL="1457274" indent="0">
              <a:buNone/>
              <a:defRPr sz="1020" b="1"/>
            </a:lvl6pPr>
            <a:lvl7pPr marL="1748728" indent="0">
              <a:buNone/>
              <a:defRPr sz="1020" b="1"/>
            </a:lvl7pPr>
            <a:lvl8pPr marL="2040183" indent="0">
              <a:buNone/>
              <a:defRPr sz="1020" b="1"/>
            </a:lvl8pPr>
            <a:lvl9pPr marL="2331638" indent="0">
              <a:buNone/>
              <a:defRPr sz="10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842762EA-B2DD-93FE-89C5-C9DA120608D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3934778" y="3674110"/>
            <a:ext cx="3304282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6D7A10D6-6494-B93B-2A11-D19E654F5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743756-5B6F-4F3A-9267-204FCFF47F4A}" type="datetimeFigureOut">
              <a:rPr lang="en-US" smtClean="0"/>
              <a:t>5/30/2025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A50E8E0-6BCE-4E21-C5AC-55A91F5AAE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57B3483-AB80-1033-A9AD-812C44AA4CD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145E8C-3E14-416A-A512-E70B8FBE4A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936294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3064629-6038-2A4A-E456-6BA67692B3B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EE28AF9-0A0D-38D3-3787-F47BDFE9B3F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743756-5B6F-4F3A-9267-204FCFF47F4A}" type="datetimeFigureOut">
              <a:rPr lang="en-US" smtClean="0"/>
              <a:t>5/30/2025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F0CDDFB7-0495-5A7F-5A23-89401C8E471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02C49514-B7D7-3048-4CD0-485E6C9370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145E8C-3E14-416A-A512-E70B8FBE4A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116263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E287AF8F-558A-A886-99CD-6657DA3FE4C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743756-5B6F-4F3A-9267-204FCFF47F4A}" type="datetimeFigureOut">
              <a:rPr lang="en-US" smtClean="0"/>
              <a:t>5/30/2025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A4BB1B05-36AE-2B6D-37F7-FB4B02423C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FD113D7E-DC89-AC75-2640-100B708715B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145E8C-3E14-416A-A512-E70B8FBE4A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0908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F4307BC-CE4C-07BA-FD44-6E9E1FF5334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5365" y="670560"/>
            <a:ext cx="2506801" cy="2346960"/>
          </a:xfrm>
        </p:spPr>
        <p:txBody>
          <a:bodyPr anchor="b"/>
          <a:lstStyle>
            <a:lvl1pPr>
              <a:defRPr sz="204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8FDDC9F-F0C7-AB3C-BCA0-E4E1A72662A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304282" y="1448225"/>
            <a:ext cx="3934778" cy="7147984"/>
          </a:xfrm>
        </p:spPr>
        <p:txBody>
          <a:bodyPr/>
          <a:lstStyle>
            <a:lvl1pPr>
              <a:defRPr sz="2040"/>
            </a:lvl1pPr>
            <a:lvl2pPr>
              <a:defRPr sz="1785"/>
            </a:lvl2pPr>
            <a:lvl3pPr>
              <a:defRPr sz="1530"/>
            </a:lvl3pPr>
            <a:lvl4pPr>
              <a:defRPr sz="1275"/>
            </a:lvl4pPr>
            <a:lvl5pPr>
              <a:defRPr sz="1275"/>
            </a:lvl5pPr>
            <a:lvl6pPr>
              <a:defRPr sz="1275"/>
            </a:lvl6pPr>
            <a:lvl7pPr>
              <a:defRPr sz="1275"/>
            </a:lvl7pPr>
            <a:lvl8pPr>
              <a:defRPr sz="1275"/>
            </a:lvl8pPr>
            <a:lvl9pPr>
              <a:defRPr sz="1275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4109BB2-C752-5839-B26C-28C0A0FC730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535365" y="3017521"/>
            <a:ext cx="2506801" cy="5590329"/>
          </a:xfrm>
        </p:spPr>
        <p:txBody>
          <a:bodyPr/>
          <a:lstStyle>
            <a:lvl1pPr marL="0" indent="0">
              <a:buNone/>
              <a:defRPr sz="1020"/>
            </a:lvl1pPr>
            <a:lvl2pPr marL="291455" indent="0">
              <a:buNone/>
              <a:defRPr sz="892"/>
            </a:lvl2pPr>
            <a:lvl3pPr marL="582909" indent="0">
              <a:buNone/>
              <a:defRPr sz="765"/>
            </a:lvl3pPr>
            <a:lvl4pPr marL="874364" indent="0">
              <a:buNone/>
              <a:defRPr sz="637"/>
            </a:lvl4pPr>
            <a:lvl5pPr marL="1165819" indent="0">
              <a:buNone/>
              <a:defRPr sz="637"/>
            </a:lvl5pPr>
            <a:lvl6pPr marL="1457274" indent="0">
              <a:buNone/>
              <a:defRPr sz="637"/>
            </a:lvl6pPr>
            <a:lvl7pPr marL="1748728" indent="0">
              <a:buNone/>
              <a:defRPr sz="637"/>
            </a:lvl7pPr>
            <a:lvl8pPr marL="2040183" indent="0">
              <a:buNone/>
              <a:defRPr sz="637"/>
            </a:lvl8pPr>
            <a:lvl9pPr marL="2331638" indent="0">
              <a:buNone/>
              <a:defRPr sz="637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371AB0A-2842-7B86-62E5-99EFCB05E8E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743756-5B6F-4F3A-9267-204FCFF47F4A}" type="datetimeFigureOut">
              <a:rPr lang="en-US" smtClean="0"/>
              <a:t>5/30/2025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C3B349-CBE0-397F-AE51-4679C36025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C2FDA85-E71C-2DAA-77F4-407B34EF3A9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145E8C-3E14-416A-A512-E70B8FBE4A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01819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5A2A80C-7E20-2AB1-8B89-92FADEEBA9A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5365" y="670560"/>
            <a:ext cx="2506801" cy="2346960"/>
          </a:xfrm>
        </p:spPr>
        <p:txBody>
          <a:bodyPr anchor="b"/>
          <a:lstStyle>
            <a:lvl1pPr>
              <a:defRPr sz="204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6A580E3-F96D-5CBB-9E37-CEA4C1C5653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3304282" y="1448225"/>
            <a:ext cx="3934778" cy="7147984"/>
          </a:xfrm>
        </p:spPr>
        <p:txBody>
          <a:bodyPr/>
          <a:lstStyle>
            <a:lvl1pPr marL="0" indent="0">
              <a:buNone/>
              <a:defRPr sz="2040"/>
            </a:lvl1pPr>
            <a:lvl2pPr marL="291455" indent="0">
              <a:buNone/>
              <a:defRPr sz="1785"/>
            </a:lvl2pPr>
            <a:lvl3pPr marL="582909" indent="0">
              <a:buNone/>
              <a:defRPr sz="1530"/>
            </a:lvl3pPr>
            <a:lvl4pPr marL="874364" indent="0">
              <a:buNone/>
              <a:defRPr sz="1275"/>
            </a:lvl4pPr>
            <a:lvl5pPr marL="1165819" indent="0">
              <a:buNone/>
              <a:defRPr sz="1275"/>
            </a:lvl5pPr>
            <a:lvl6pPr marL="1457274" indent="0">
              <a:buNone/>
              <a:defRPr sz="1275"/>
            </a:lvl6pPr>
            <a:lvl7pPr marL="1748728" indent="0">
              <a:buNone/>
              <a:defRPr sz="1275"/>
            </a:lvl7pPr>
            <a:lvl8pPr marL="2040183" indent="0">
              <a:buNone/>
              <a:defRPr sz="1275"/>
            </a:lvl8pPr>
            <a:lvl9pPr marL="2331638" indent="0">
              <a:buNone/>
              <a:defRPr sz="1275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AB6D1C3-1A1A-D786-60D5-DB8165622B9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535365" y="3017521"/>
            <a:ext cx="2506801" cy="5590329"/>
          </a:xfrm>
        </p:spPr>
        <p:txBody>
          <a:bodyPr/>
          <a:lstStyle>
            <a:lvl1pPr marL="0" indent="0">
              <a:buNone/>
              <a:defRPr sz="1020"/>
            </a:lvl1pPr>
            <a:lvl2pPr marL="291455" indent="0">
              <a:buNone/>
              <a:defRPr sz="892"/>
            </a:lvl2pPr>
            <a:lvl3pPr marL="582909" indent="0">
              <a:buNone/>
              <a:defRPr sz="765"/>
            </a:lvl3pPr>
            <a:lvl4pPr marL="874364" indent="0">
              <a:buNone/>
              <a:defRPr sz="637"/>
            </a:lvl4pPr>
            <a:lvl5pPr marL="1165819" indent="0">
              <a:buNone/>
              <a:defRPr sz="637"/>
            </a:lvl5pPr>
            <a:lvl6pPr marL="1457274" indent="0">
              <a:buNone/>
              <a:defRPr sz="637"/>
            </a:lvl6pPr>
            <a:lvl7pPr marL="1748728" indent="0">
              <a:buNone/>
              <a:defRPr sz="637"/>
            </a:lvl7pPr>
            <a:lvl8pPr marL="2040183" indent="0">
              <a:buNone/>
              <a:defRPr sz="637"/>
            </a:lvl8pPr>
            <a:lvl9pPr marL="2331638" indent="0">
              <a:buNone/>
              <a:defRPr sz="637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4875235-9C16-1EE0-D37D-C3844402DFE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743756-5B6F-4F3A-9267-204FCFF47F4A}" type="datetimeFigureOut">
              <a:rPr lang="en-US" smtClean="0"/>
              <a:t>5/30/2025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443B79D-A79B-7561-8D45-06C0EA95AC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73424C2-D122-D40F-CBA9-F8FC2CCD24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145E8C-3E14-416A-A512-E70B8FBE4A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654970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1BAE084F-0B84-BF22-247F-699D46ABA6E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4353" y="535521"/>
            <a:ext cx="6703695" cy="194415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3B4FFD2-36FD-6DC8-9FAC-9D213BD2C69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34353" y="2677584"/>
            <a:ext cx="6703695" cy="63819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584E83F-0985-2073-5BFF-C53B72B6888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534353" y="9322649"/>
            <a:ext cx="1748790" cy="53551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76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C1743756-5B6F-4F3A-9267-204FCFF47F4A}" type="datetimeFigureOut">
              <a:rPr lang="en-US" smtClean="0"/>
              <a:t>5/30/2025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EC33FC6-0CDA-8104-81B6-09AD137ACBC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2574608" y="9322649"/>
            <a:ext cx="2623185" cy="53551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76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F43D773-8D15-8542-1EA4-B9C35838983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5489258" y="9322649"/>
            <a:ext cx="1748790" cy="53551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76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18145E8C-3E14-416A-A512-E70B8FBE4A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131050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582909" rtl="0" eaLnBrk="1" latinLnBrk="0" hangingPunct="1">
        <a:lnSpc>
          <a:spcPct val="90000"/>
        </a:lnSpc>
        <a:spcBef>
          <a:spcPct val="0"/>
        </a:spcBef>
        <a:buNone/>
        <a:defRPr sz="280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45727" indent="-145727" algn="l" defTabSz="582909" rtl="0" eaLnBrk="1" latinLnBrk="0" hangingPunct="1">
        <a:lnSpc>
          <a:spcPct val="90000"/>
        </a:lnSpc>
        <a:spcBef>
          <a:spcPts val="637"/>
        </a:spcBef>
        <a:buFont typeface="Arial" panose="020B0604020202020204" pitchFamily="34" charset="0"/>
        <a:buChar char="•"/>
        <a:defRPr sz="1785" kern="1200">
          <a:solidFill>
            <a:schemeClr val="tx1"/>
          </a:solidFill>
          <a:latin typeface="+mn-lt"/>
          <a:ea typeface="+mn-ea"/>
          <a:cs typeface="+mn-cs"/>
        </a:defRPr>
      </a:lvl1pPr>
      <a:lvl2pPr marL="437182" indent="-145727" algn="l" defTabSz="582909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2pPr>
      <a:lvl3pPr marL="728637" indent="-145727" algn="l" defTabSz="582909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275" kern="1200">
          <a:solidFill>
            <a:schemeClr val="tx1"/>
          </a:solidFill>
          <a:latin typeface="+mn-lt"/>
          <a:ea typeface="+mn-ea"/>
          <a:cs typeface="+mn-cs"/>
        </a:defRPr>
      </a:lvl3pPr>
      <a:lvl4pPr marL="1020091" indent="-145727" algn="l" defTabSz="582909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7" kern="1200">
          <a:solidFill>
            <a:schemeClr val="tx1"/>
          </a:solidFill>
          <a:latin typeface="+mn-lt"/>
          <a:ea typeface="+mn-ea"/>
          <a:cs typeface="+mn-cs"/>
        </a:defRPr>
      </a:lvl4pPr>
      <a:lvl5pPr marL="1311546" indent="-145727" algn="l" defTabSz="582909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7" kern="1200">
          <a:solidFill>
            <a:schemeClr val="tx1"/>
          </a:solidFill>
          <a:latin typeface="+mn-lt"/>
          <a:ea typeface="+mn-ea"/>
          <a:cs typeface="+mn-cs"/>
        </a:defRPr>
      </a:lvl5pPr>
      <a:lvl6pPr marL="1603001" indent="-145727" algn="l" defTabSz="582909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7" kern="1200">
          <a:solidFill>
            <a:schemeClr val="tx1"/>
          </a:solidFill>
          <a:latin typeface="+mn-lt"/>
          <a:ea typeface="+mn-ea"/>
          <a:cs typeface="+mn-cs"/>
        </a:defRPr>
      </a:lvl6pPr>
      <a:lvl7pPr marL="1894456" indent="-145727" algn="l" defTabSz="582909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7" kern="1200">
          <a:solidFill>
            <a:schemeClr val="tx1"/>
          </a:solidFill>
          <a:latin typeface="+mn-lt"/>
          <a:ea typeface="+mn-ea"/>
          <a:cs typeface="+mn-cs"/>
        </a:defRPr>
      </a:lvl7pPr>
      <a:lvl8pPr marL="2185910" indent="-145727" algn="l" defTabSz="582909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7" kern="1200">
          <a:solidFill>
            <a:schemeClr val="tx1"/>
          </a:solidFill>
          <a:latin typeface="+mn-lt"/>
          <a:ea typeface="+mn-ea"/>
          <a:cs typeface="+mn-cs"/>
        </a:defRPr>
      </a:lvl8pPr>
      <a:lvl9pPr marL="2477365" indent="-145727" algn="l" defTabSz="582909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7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582909" rtl="0" eaLnBrk="1" latinLnBrk="0" hangingPunct="1">
        <a:defRPr sz="1147" kern="1200">
          <a:solidFill>
            <a:schemeClr val="tx1"/>
          </a:solidFill>
          <a:latin typeface="+mn-lt"/>
          <a:ea typeface="+mn-ea"/>
          <a:cs typeface="+mn-cs"/>
        </a:defRPr>
      </a:lvl1pPr>
      <a:lvl2pPr marL="291455" algn="l" defTabSz="582909" rtl="0" eaLnBrk="1" latinLnBrk="0" hangingPunct="1">
        <a:defRPr sz="1147" kern="1200">
          <a:solidFill>
            <a:schemeClr val="tx1"/>
          </a:solidFill>
          <a:latin typeface="+mn-lt"/>
          <a:ea typeface="+mn-ea"/>
          <a:cs typeface="+mn-cs"/>
        </a:defRPr>
      </a:lvl2pPr>
      <a:lvl3pPr marL="582909" algn="l" defTabSz="582909" rtl="0" eaLnBrk="1" latinLnBrk="0" hangingPunct="1">
        <a:defRPr sz="1147" kern="1200">
          <a:solidFill>
            <a:schemeClr val="tx1"/>
          </a:solidFill>
          <a:latin typeface="+mn-lt"/>
          <a:ea typeface="+mn-ea"/>
          <a:cs typeface="+mn-cs"/>
        </a:defRPr>
      </a:lvl3pPr>
      <a:lvl4pPr marL="874364" algn="l" defTabSz="582909" rtl="0" eaLnBrk="1" latinLnBrk="0" hangingPunct="1">
        <a:defRPr sz="1147" kern="1200">
          <a:solidFill>
            <a:schemeClr val="tx1"/>
          </a:solidFill>
          <a:latin typeface="+mn-lt"/>
          <a:ea typeface="+mn-ea"/>
          <a:cs typeface="+mn-cs"/>
        </a:defRPr>
      </a:lvl4pPr>
      <a:lvl5pPr marL="1165819" algn="l" defTabSz="582909" rtl="0" eaLnBrk="1" latinLnBrk="0" hangingPunct="1">
        <a:defRPr sz="1147" kern="1200">
          <a:solidFill>
            <a:schemeClr val="tx1"/>
          </a:solidFill>
          <a:latin typeface="+mn-lt"/>
          <a:ea typeface="+mn-ea"/>
          <a:cs typeface="+mn-cs"/>
        </a:defRPr>
      </a:lvl5pPr>
      <a:lvl6pPr marL="1457274" algn="l" defTabSz="582909" rtl="0" eaLnBrk="1" latinLnBrk="0" hangingPunct="1">
        <a:defRPr sz="1147" kern="1200">
          <a:solidFill>
            <a:schemeClr val="tx1"/>
          </a:solidFill>
          <a:latin typeface="+mn-lt"/>
          <a:ea typeface="+mn-ea"/>
          <a:cs typeface="+mn-cs"/>
        </a:defRPr>
      </a:lvl6pPr>
      <a:lvl7pPr marL="1748728" algn="l" defTabSz="582909" rtl="0" eaLnBrk="1" latinLnBrk="0" hangingPunct="1">
        <a:defRPr sz="1147" kern="1200">
          <a:solidFill>
            <a:schemeClr val="tx1"/>
          </a:solidFill>
          <a:latin typeface="+mn-lt"/>
          <a:ea typeface="+mn-ea"/>
          <a:cs typeface="+mn-cs"/>
        </a:defRPr>
      </a:lvl7pPr>
      <a:lvl8pPr marL="2040183" algn="l" defTabSz="582909" rtl="0" eaLnBrk="1" latinLnBrk="0" hangingPunct="1">
        <a:defRPr sz="1147" kern="1200">
          <a:solidFill>
            <a:schemeClr val="tx1"/>
          </a:solidFill>
          <a:latin typeface="+mn-lt"/>
          <a:ea typeface="+mn-ea"/>
          <a:cs typeface="+mn-cs"/>
        </a:defRPr>
      </a:lvl8pPr>
      <a:lvl9pPr marL="2331638" algn="l" defTabSz="582909" rtl="0" eaLnBrk="1" latinLnBrk="0" hangingPunct="1">
        <a:defRPr sz="1147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2.xml"/><Relationship Id="rId1" Type="http://schemas.openxmlformats.org/officeDocument/2006/relationships/tags" Target="../tags/tag1.xml"/><Relationship Id="rId4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_02">
            <a:extLst>
              <a:ext uri="{FF2B5EF4-FFF2-40B4-BE49-F238E27FC236}">
                <a16:creationId xmlns:a16="http://schemas.microsoft.com/office/drawing/2014/main" id="{43C6BDE5-FF36-21ED-2E43-B1440BF1AD88}"/>
              </a:ext>
            </a:extLst>
          </p:cNvPr>
          <p:cNvSpPr txBox="1"/>
          <p:nvPr>
            <p:custDataLst>
              <p:tags r:id="rId1"/>
            </p:custDataLst>
          </p:nvPr>
        </p:nvSpPr>
        <p:spPr>
          <a:xfrm>
            <a:off x="419100" y="9372600"/>
            <a:ext cx="5588000" cy="2540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solidFill>
                  <a:srgbClr val="000000"/>
                </a:solidFill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pic>
        <p:nvPicPr>
          <p:cNvPr id="5" name="Picture_01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7D4F9F13-4D1E-B1C7-D406-B53707AEAE5D}"/>
              </a:ext>
            </a:extLst>
          </p:cNvPr>
          <p:cNvPicPr>
            <a:picLocks noChangeAspect="1"/>
          </p:cNvPicPr>
          <p:nvPr>
            <p:custDataLst>
              <p:tags r:id="rId2"/>
            </p:custDataLst>
          </p:nvPr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41900" y="9321800"/>
            <a:ext cx="2313487" cy="304800"/>
          </a:xfrm>
          <a:prstGeom prst="rect">
            <a:avLst/>
          </a:prstGeom>
        </p:spPr>
      </p:pic>
      <p:sp>
        <p:nvSpPr>
          <p:cNvPr id="6" name="TextBox 5">
            <a:extLst>
              <a:ext uri="{FF2B5EF4-FFF2-40B4-BE49-F238E27FC236}">
                <a16:creationId xmlns:a16="http://schemas.microsoft.com/office/drawing/2014/main" id="{B709A43B-B2CE-0F8C-7158-CF780AAA9746}"/>
              </a:ext>
            </a:extLst>
          </p:cNvPr>
          <p:cNvSpPr txBox="1"/>
          <p:nvPr/>
        </p:nvSpPr>
        <p:spPr>
          <a:xfrm>
            <a:off x="419100" y="301685"/>
            <a:ext cx="6936287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b="1" dirty="0">
                <a:latin typeface="Century Gothic" panose="020B0502020202020204" pitchFamily="34" charset="0"/>
              </a:rPr>
              <a:t>FACTOR PAIRS CHART 1-100</a:t>
            </a:r>
            <a:endParaRPr lang="en-US" sz="2000" dirty="0">
              <a:latin typeface="Century Gothic" panose="020B0502020202020204" pitchFamily="34" charset="0"/>
            </a:endParaRPr>
          </a:p>
        </p:txBody>
      </p:sp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0B102836-BC88-01B0-FA62-A9D002C4A42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53508503"/>
              </p:ext>
            </p:extLst>
          </p:nvPr>
        </p:nvGraphicFramePr>
        <p:xfrm>
          <a:off x="495300" y="770036"/>
          <a:ext cx="6858000" cy="8529320"/>
        </p:xfrm>
        <a:graphic>
          <a:graphicData uri="http://schemas.openxmlformats.org/drawingml/2006/table">
            <a:tbl>
              <a:tblPr firstRow="1" bandRow="1"/>
              <a:tblGrid>
                <a:gridCol w="342900">
                  <a:extLst>
                    <a:ext uri="{9D8B030D-6E8A-4147-A177-3AD203B41FA5}">
                      <a16:colId xmlns:a16="http://schemas.microsoft.com/office/drawing/2014/main" val="1313548899"/>
                    </a:ext>
                  </a:extLst>
                </a:gridCol>
                <a:gridCol w="342900">
                  <a:extLst>
                    <a:ext uri="{9D8B030D-6E8A-4147-A177-3AD203B41FA5}">
                      <a16:colId xmlns:a16="http://schemas.microsoft.com/office/drawing/2014/main" val="4260673502"/>
                    </a:ext>
                  </a:extLst>
                </a:gridCol>
                <a:gridCol w="342900">
                  <a:extLst>
                    <a:ext uri="{9D8B030D-6E8A-4147-A177-3AD203B41FA5}">
                      <a16:colId xmlns:a16="http://schemas.microsoft.com/office/drawing/2014/main" val="142606936"/>
                    </a:ext>
                  </a:extLst>
                </a:gridCol>
                <a:gridCol w="342900">
                  <a:extLst>
                    <a:ext uri="{9D8B030D-6E8A-4147-A177-3AD203B41FA5}">
                      <a16:colId xmlns:a16="http://schemas.microsoft.com/office/drawing/2014/main" val="2040831171"/>
                    </a:ext>
                  </a:extLst>
                </a:gridCol>
                <a:gridCol w="342900">
                  <a:extLst>
                    <a:ext uri="{9D8B030D-6E8A-4147-A177-3AD203B41FA5}">
                      <a16:colId xmlns:a16="http://schemas.microsoft.com/office/drawing/2014/main" val="3993862267"/>
                    </a:ext>
                  </a:extLst>
                </a:gridCol>
                <a:gridCol w="342900">
                  <a:extLst>
                    <a:ext uri="{9D8B030D-6E8A-4147-A177-3AD203B41FA5}">
                      <a16:colId xmlns:a16="http://schemas.microsoft.com/office/drawing/2014/main" val="2031483174"/>
                    </a:ext>
                  </a:extLst>
                </a:gridCol>
                <a:gridCol w="342900">
                  <a:extLst>
                    <a:ext uri="{9D8B030D-6E8A-4147-A177-3AD203B41FA5}">
                      <a16:colId xmlns:a16="http://schemas.microsoft.com/office/drawing/2014/main" val="419256665"/>
                    </a:ext>
                  </a:extLst>
                </a:gridCol>
                <a:gridCol w="342900">
                  <a:extLst>
                    <a:ext uri="{9D8B030D-6E8A-4147-A177-3AD203B41FA5}">
                      <a16:colId xmlns:a16="http://schemas.microsoft.com/office/drawing/2014/main" val="735896268"/>
                    </a:ext>
                  </a:extLst>
                </a:gridCol>
                <a:gridCol w="342900">
                  <a:extLst>
                    <a:ext uri="{9D8B030D-6E8A-4147-A177-3AD203B41FA5}">
                      <a16:colId xmlns:a16="http://schemas.microsoft.com/office/drawing/2014/main" val="3526228836"/>
                    </a:ext>
                  </a:extLst>
                </a:gridCol>
                <a:gridCol w="342900">
                  <a:extLst>
                    <a:ext uri="{9D8B030D-6E8A-4147-A177-3AD203B41FA5}">
                      <a16:colId xmlns:a16="http://schemas.microsoft.com/office/drawing/2014/main" val="596535387"/>
                    </a:ext>
                  </a:extLst>
                </a:gridCol>
                <a:gridCol w="342900">
                  <a:extLst>
                    <a:ext uri="{9D8B030D-6E8A-4147-A177-3AD203B41FA5}">
                      <a16:colId xmlns:a16="http://schemas.microsoft.com/office/drawing/2014/main" val="3045642951"/>
                    </a:ext>
                  </a:extLst>
                </a:gridCol>
                <a:gridCol w="342900">
                  <a:extLst>
                    <a:ext uri="{9D8B030D-6E8A-4147-A177-3AD203B41FA5}">
                      <a16:colId xmlns:a16="http://schemas.microsoft.com/office/drawing/2014/main" val="1308559602"/>
                    </a:ext>
                  </a:extLst>
                </a:gridCol>
                <a:gridCol w="342900">
                  <a:extLst>
                    <a:ext uri="{9D8B030D-6E8A-4147-A177-3AD203B41FA5}">
                      <a16:colId xmlns:a16="http://schemas.microsoft.com/office/drawing/2014/main" val="1472099879"/>
                    </a:ext>
                  </a:extLst>
                </a:gridCol>
                <a:gridCol w="342900">
                  <a:extLst>
                    <a:ext uri="{9D8B030D-6E8A-4147-A177-3AD203B41FA5}">
                      <a16:colId xmlns:a16="http://schemas.microsoft.com/office/drawing/2014/main" val="3773571518"/>
                    </a:ext>
                  </a:extLst>
                </a:gridCol>
                <a:gridCol w="342900">
                  <a:extLst>
                    <a:ext uri="{9D8B030D-6E8A-4147-A177-3AD203B41FA5}">
                      <a16:colId xmlns:a16="http://schemas.microsoft.com/office/drawing/2014/main" val="1250101178"/>
                    </a:ext>
                  </a:extLst>
                </a:gridCol>
                <a:gridCol w="342900">
                  <a:extLst>
                    <a:ext uri="{9D8B030D-6E8A-4147-A177-3AD203B41FA5}">
                      <a16:colId xmlns:a16="http://schemas.microsoft.com/office/drawing/2014/main" val="3543343242"/>
                    </a:ext>
                  </a:extLst>
                </a:gridCol>
                <a:gridCol w="342900">
                  <a:extLst>
                    <a:ext uri="{9D8B030D-6E8A-4147-A177-3AD203B41FA5}">
                      <a16:colId xmlns:a16="http://schemas.microsoft.com/office/drawing/2014/main" val="594773311"/>
                    </a:ext>
                  </a:extLst>
                </a:gridCol>
                <a:gridCol w="342900">
                  <a:extLst>
                    <a:ext uri="{9D8B030D-6E8A-4147-A177-3AD203B41FA5}">
                      <a16:colId xmlns:a16="http://schemas.microsoft.com/office/drawing/2014/main" val="1860911679"/>
                    </a:ext>
                  </a:extLst>
                </a:gridCol>
                <a:gridCol w="342900">
                  <a:extLst>
                    <a:ext uri="{9D8B030D-6E8A-4147-A177-3AD203B41FA5}">
                      <a16:colId xmlns:a16="http://schemas.microsoft.com/office/drawing/2014/main" val="1663643194"/>
                    </a:ext>
                  </a:extLst>
                </a:gridCol>
                <a:gridCol w="342900">
                  <a:extLst>
                    <a:ext uri="{9D8B030D-6E8A-4147-A177-3AD203B41FA5}">
                      <a16:colId xmlns:a16="http://schemas.microsoft.com/office/drawing/2014/main" val="2556317071"/>
                    </a:ext>
                  </a:extLst>
                </a:gridCol>
              </a:tblGrid>
              <a:tr h="228600"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9525" marR="9525" marT="9144" marB="0" anchor="ctr">
                    <a:solidFill>
                      <a:schemeClr val="bg2">
                        <a:lumMod val="7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9525" marR="9525" marT="9144" marB="0" anchor="ctr">
                    <a:solidFill>
                      <a:schemeClr val="bg2">
                        <a:lumMod val="7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9525" marR="9525" marT="9144" marB="0" anchor="ctr">
                    <a:solidFill>
                      <a:schemeClr val="bg2">
                        <a:lumMod val="7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9525" marR="9525" marT="9144" marB="0" anchor="ctr">
                    <a:solidFill>
                      <a:schemeClr val="bg2">
                        <a:lumMod val="7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36488816"/>
                  </a:ext>
                </a:extLst>
              </a:tr>
              <a:tr h="270630">
                <a:tc>
                  <a:txBody>
                    <a:bodyPr/>
                    <a:lstStyle/>
                    <a:p>
                      <a:pPr algn="ctr" fontAlgn="b">
                        <a:lnSpc>
                          <a:spcPts val="1000"/>
                        </a:lnSpc>
                      </a:pPr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>
                        <a:lnSpc>
                          <a:spcPts val="1000"/>
                        </a:lnSpc>
                      </a:pPr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>
                        <a:lnSpc>
                          <a:spcPts val="1000"/>
                        </a:lnSpc>
                      </a:pPr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>
                        <a:lnSpc>
                          <a:spcPts val="1000"/>
                        </a:lnSpc>
                      </a:pPr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>
                        <a:lnSpc>
                          <a:spcPts val="1000"/>
                        </a:lnSpc>
                      </a:pPr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>
                        <a:lnSpc>
                          <a:spcPts val="1000"/>
                        </a:lnSpc>
                      </a:pPr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>
                        <a:lnSpc>
                          <a:spcPts val="1000"/>
                        </a:lnSpc>
                      </a:pPr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</a:t>
                      </a:r>
                    </a:p>
                    <a:p>
                      <a:pPr algn="ctr" fontAlgn="b">
                        <a:lnSpc>
                          <a:spcPts val="1000"/>
                        </a:lnSpc>
                      </a:pPr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>
                        <a:lnSpc>
                          <a:spcPts val="1000"/>
                        </a:lnSpc>
                      </a:pPr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</a:t>
                      </a:r>
                    </a:p>
                    <a:p>
                      <a:pPr algn="ctr" fontAlgn="b">
                        <a:lnSpc>
                          <a:spcPts val="1000"/>
                        </a:lnSpc>
                      </a:pPr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>
                        <a:lnSpc>
                          <a:spcPts val="1000"/>
                        </a:lnSpc>
                      </a:pPr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>
                        <a:lnSpc>
                          <a:spcPts val="1000"/>
                        </a:lnSpc>
                      </a:pPr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>
                        <a:lnSpc>
                          <a:spcPts val="1000"/>
                        </a:lnSpc>
                      </a:pPr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</a:t>
                      </a:r>
                    </a:p>
                    <a:p>
                      <a:pPr algn="ctr" fontAlgn="b">
                        <a:lnSpc>
                          <a:spcPts val="1000"/>
                        </a:lnSpc>
                      </a:pPr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>
                        <a:lnSpc>
                          <a:spcPts val="1000"/>
                        </a:lnSpc>
                      </a:pPr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</a:t>
                      </a:r>
                    </a:p>
                    <a:p>
                      <a:pPr algn="ctr" fontAlgn="b">
                        <a:lnSpc>
                          <a:spcPts val="1000"/>
                        </a:lnSpc>
                      </a:pPr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>
                        <a:lnSpc>
                          <a:spcPts val="1000"/>
                        </a:lnSpc>
                      </a:pPr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>
                        <a:lnSpc>
                          <a:spcPts val="1000"/>
                        </a:lnSpc>
                      </a:pPr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>
                        <a:lnSpc>
                          <a:spcPts val="1000"/>
                        </a:lnSpc>
                      </a:pPr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</a:t>
                      </a:r>
                    </a:p>
                    <a:p>
                      <a:pPr algn="ctr" fontAlgn="b">
                        <a:lnSpc>
                          <a:spcPts val="1000"/>
                        </a:lnSpc>
                      </a:pPr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>
                        <a:lnSpc>
                          <a:spcPts val="1000"/>
                        </a:lnSpc>
                      </a:pPr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</a:t>
                      </a:r>
                    </a:p>
                    <a:p>
                      <a:pPr algn="ctr" fontAlgn="b">
                        <a:lnSpc>
                          <a:spcPts val="1000"/>
                        </a:lnSpc>
                      </a:pPr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>
                        <a:lnSpc>
                          <a:spcPts val="1000"/>
                        </a:lnSpc>
                      </a:pPr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</a:t>
                      </a:r>
                    </a:p>
                    <a:p>
                      <a:pPr algn="ctr" fontAlgn="b">
                        <a:lnSpc>
                          <a:spcPts val="1000"/>
                        </a:lnSpc>
                      </a:pPr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>
                        <a:lnSpc>
                          <a:spcPts val="1000"/>
                        </a:lnSpc>
                      </a:pPr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</a:t>
                      </a:r>
                    </a:p>
                    <a:p>
                      <a:pPr algn="ctr" fontAlgn="b">
                        <a:lnSpc>
                          <a:spcPts val="1000"/>
                        </a:lnSpc>
                      </a:pPr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>
                        <a:lnSpc>
                          <a:spcPts val="1000"/>
                        </a:lnSpc>
                      </a:pPr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</a:t>
                      </a:r>
                    </a:p>
                    <a:p>
                      <a:pPr algn="ctr" fontAlgn="b">
                        <a:lnSpc>
                          <a:spcPts val="1000"/>
                        </a:lnSpc>
                      </a:pPr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">
                        <a:lnSpc>
                          <a:spcPts val="1000"/>
                        </a:lnSpc>
                      </a:pPr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</a:t>
                      </a:r>
                    </a:p>
                    <a:p>
                      <a:pPr algn="ctr" fontAlgn="b">
                        <a:lnSpc>
                          <a:spcPts val="1000"/>
                        </a:lnSpc>
                      </a:pPr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9525" marR="9525" marT="27432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455895"/>
                  </a:ext>
                </a:extLst>
              </a:tr>
              <a:tr h="228600"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11</a:t>
                      </a:r>
                    </a:p>
                  </a:txBody>
                  <a:tcPr marL="9525" marR="9525" marT="9144" marB="0" anchor="ctr">
                    <a:solidFill>
                      <a:schemeClr val="bg2">
                        <a:lumMod val="7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12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13</a:t>
                      </a:r>
                    </a:p>
                  </a:txBody>
                  <a:tcPr marL="9525" marR="9525" marT="9144" marB="0" anchor="ctr">
                    <a:solidFill>
                      <a:schemeClr val="bg2">
                        <a:lumMod val="7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14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15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16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17</a:t>
                      </a:r>
                    </a:p>
                  </a:txBody>
                  <a:tcPr marL="9525" marR="9525" marT="9144" marB="0" anchor="ctr">
                    <a:solidFill>
                      <a:schemeClr val="bg2">
                        <a:lumMod val="7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18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19</a:t>
                      </a:r>
                    </a:p>
                  </a:txBody>
                  <a:tcPr marL="9525" marR="9525" marT="9144" marB="0" anchor="ctr">
                    <a:solidFill>
                      <a:schemeClr val="bg2">
                        <a:lumMod val="7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20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25538327"/>
                  </a:ext>
                </a:extLst>
              </a:tr>
              <a:tr h="382960"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11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6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4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13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14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7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15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5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4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16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8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4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17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18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9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6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19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4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20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10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5</a:t>
                      </a:r>
                    </a:p>
                  </a:txBody>
                  <a:tcPr marL="9525" marR="9525" marT="27432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89526426"/>
                  </a:ext>
                </a:extLst>
              </a:tr>
              <a:tr h="228600"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21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22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23</a:t>
                      </a:r>
                    </a:p>
                  </a:txBody>
                  <a:tcPr marL="9525" marR="9525" marT="9144" marB="0" anchor="ctr">
                    <a:solidFill>
                      <a:schemeClr val="bg2">
                        <a:lumMod val="7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24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25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26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27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28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29</a:t>
                      </a:r>
                    </a:p>
                  </a:txBody>
                  <a:tcPr marL="9525" marR="9525" marT="9144" marB="0" anchor="ctr">
                    <a:solidFill>
                      <a:schemeClr val="bg2">
                        <a:lumMod val="7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30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45916815"/>
                  </a:ext>
                </a:extLst>
              </a:tr>
              <a:tr h="504915"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7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11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23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4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24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8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6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5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25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5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26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13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27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9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4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28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14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7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29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5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30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15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10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6</a:t>
                      </a:r>
                    </a:p>
                  </a:txBody>
                  <a:tcPr marL="9525" marR="9525" marT="27432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968314213"/>
                  </a:ext>
                </a:extLst>
              </a:tr>
              <a:tr h="228600"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31</a:t>
                      </a:r>
                    </a:p>
                  </a:txBody>
                  <a:tcPr marL="9525" marR="9525" marT="9144" marB="0" anchor="ctr">
                    <a:solidFill>
                      <a:schemeClr val="bg2">
                        <a:lumMod val="7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32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33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34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35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36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37</a:t>
                      </a:r>
                    </a:p>
                  </a:txBody>
                  <a:tcPr marL="9525" marR="9525" marT="9144" marB="0" anchor="ctr">
                    <a:solidFill>
                      <a:schemeClr val="bg2">
                        <a:lumMod val="7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38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39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40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5562869"/>
                  </a:ext>
                </a:extLst>
              </a:tr>
              <a:tr h="628821"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31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4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16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8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33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11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34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17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5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35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7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4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6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36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18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9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6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37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38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19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39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13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4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5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40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20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10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8</a:t>
                      </a:r>
                    </a:p>
                  </a:txBody>
                  <a:tcPr marL="9525" marR="9525" marT="27432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82679772"/>
                  </a:ext>
                </a:extLst>
              </a:tr>
              <a:tr h="228600"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41</a:t>
                      </a:r>
                    </a:p>
                  </a:txBody>
                  <a:tcPr marL="9525" marR="9525" marT="9144" marB="0" anchor="ctr">
                    <a:solidFill>
                      <a:schemeClr val="bg2">
                        <a:lumMod val="7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42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43</a:t>
                      </a:r>
                    </a:p>
                  </a:txBody>
                  <a:tcPr marL="9525" marR="9525" marT="9144" marB="0" anchor="ctr">
                    <a:solidFill>
                      <a:schemeClr val="bg2">
                        <a:lumMod val="7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44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45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46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47</a:t>
                      </a:r>
                    </a:p>
                  </a:txBody>
                  <a:tcPr marL="9525" marR="9525" marT="9144" marB="0" anchor="ctr">
                    <a:solidFill>
                      <a:schemeClr val="bg2">
                        <a:lumMod val="7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48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49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50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70119743"/>
                  </a:ext>
                </a:extLst>
              </a:tr>
              <a:tr h="628821"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41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6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42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14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7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43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4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44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11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5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45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15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9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46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23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47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4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6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48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24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16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8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7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endParaRPr lang="en-US" sz="1100" b="1" i="0" u="none" strike="noStrike" kern="1200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49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7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5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50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25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10</a:t>
                      </a:r>
                    </a:p>
                  </a:txBody>
                  <a:tcPr marL="9525" marR="9525" marT="27432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073458"/>
                  </a:ext>
                </a:extLst>
              </a:tr>
              <a:tr h="228600"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51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52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53</a:t>
                      </a:r>
                    </a:p>
                  </a:txBody>
                  <a:tcPr marL="9525" marR="9525" marT="9144" marB="0" anchor="ctr">
                    <a:solidFill>
                      <a:schemeClr val="bg2">
                        <a:lumMod val="7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54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55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56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57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58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59</a:t>
                      </a:r>
                    </a:p>
                  </a:txBody>
                  <a:tcPr marL="9525" marR="9525" marT="9144" marB="0" anchor="ctr">
                    <a:solidFill>
                      <a:schemeClr val="bg2">
                        <a:lumMod val="7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60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9876207"/>
                  </a:ext>
                </a:extLst>
              </a:tr>
              <a:tr h="752727"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51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17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4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52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26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13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53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6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54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27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18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9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5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55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11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4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7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56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28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14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8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57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19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58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29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endParaRPr lang="en-US" sz="1100" b="1" i="0" u="none" strike="noStrike" kern="1200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59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4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5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6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60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30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20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15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10</a:t>
                      </a:r>
                    </a:p>
                  </a:txBody>
                  <a:tcPr marL="9525" marR="9525" marT="27432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21340198"/>
                  </a:ext>
                </a:extLst>
              </a:tr>
              <a:tr h="228600"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61</a:t>
                      </a:r>
                    </a:p>
                  </a:txBody>
                  <a:tcPr marL="9525" marR="9525" marT="9144" marB="0" anchor="ctr">
                    <a:solidFill>
                      <a:schemeClr val="bg2">
                        <a:lumMod val="7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62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63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64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65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66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67</a:t>
                      </a:r>
                    </a:p>
                  </a:txBody>
                  <a:tcPr marL="9525" marR="9525" marT="9144" marB="0" anchor="ctr">
                    <a:solidFill>
                      <a:schemeClr val="bg2">
                        <a:lumMod val="7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68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69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70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29545207"/>
                  </a:ext>
                </a:extLst>
              </a:tr>
              <a:tr h="504915"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61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62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31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7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63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9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4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8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64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16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8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5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65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13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6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66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33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11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67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4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68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34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17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69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23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5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7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70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35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14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10</a:t>
                      </a:r>
                    </a:p>
                  </a:txBody>
                  <a:tcPr marL="9525" marR="9525" marT="27432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03851467"/>
                  </a:ext>
                </a:extLst>
              </a:tr>
              <a:tr h="228600"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71</a:t>
                      </a:r>
                    </a:p>
                  </a:txBody>
                  <a:tcPr marL="9525" marR="9525" marT="9144" marB="0" anchor="ctr">
                    <a:solidFill>
                      <a:schemeClr val="bg2">
                        <a:lumMod val="7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72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73</a:t>
                      </a:r>
                    </a:p>
                  </a:txBody>
                  <a:tcPr marL="9525" marR="9525" marT="9144" marB="0" anchor="ctr">
                    <a:solidFill>
                      <a:schemeClr val="bg2">
                        <a:lumMod val="7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74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75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76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77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78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79</a:t>
                      </a:r>
                    </a:p>
                  </a:txBody>
                  <a:tcPr marL="9525" marR="9525" marT="9144" marB="0" anchor="ctr">
                    <a:solidFill>
                      <a:schemeClr val="bg2">
                        <a:lumMod val="7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80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5108695"/>
                  </a:ext>
                </a:extLst>
              </a:tr>
              <a:tr h="752727"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71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4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6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8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72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36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24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18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9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73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74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37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5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75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25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15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4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76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38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19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7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77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11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6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78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39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26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13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79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4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5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8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80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40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20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16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10</a:t>
                      </a:r>
                    </a:p>
                  </a:txBody>
                  <a:tcPr marL="9525" marR="9525" marT="27432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97985117"/>
                  </a:ext>
                </a:extLst>
              </a:tr>
              <a:tr h="228600"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81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82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83</a:t>
                      </a:r>
                    </a:p>
                  </a:txBody>
                  <a:tcPr marL="9525" marR="9525" marT="9144" marB="0" anchor="ctr">
                    <a:solidFill>
                      <a:schemeClr val="bg2">
                        <a:lumMod val="7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84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85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86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87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88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89</a:t>
                      </a:r>
                    </a:p>
                  </a:txBody>
                  <a:tcPr marL="9525" marR="9525" marT="9144" marB="0" anchor="ctr">
                    <a:solidFill>
                      <a:schemeClr val="bg2">
                        <a:lumMod val="7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90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55872330"/>
                  </a:ext>
                </a:extLst>
              </a:tr>
              <a:tr h="752727"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9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81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27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9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82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41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83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4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6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7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84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42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28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14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12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5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85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17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86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43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87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29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4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8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88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44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11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89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5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6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9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90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45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30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18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15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10</a:t>
                      </a:r>
                    </a:p>
                  </a:txBody>
                  <a:tcPr marL="9525" marR="9525" marT="27432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32736796"/>
                  </a:ext>
                </a:extLst>
              </a:tr>
              <a:tr h="228600"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91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92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93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94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95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96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97</a:t>
                      </a:r>
                    </a:p>
                  </a:txBody>
                  <a:tcPr marL="9525" marR="9525" marT="9144" marB="0" anchor="ctr">
                    <a:solidFill>
                      <a:schemeClr val="bg2">
                        <a:lumMod val="7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98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99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100</a:t>
                      </a:r>
                    </a:p>
                  </a:txBody>
                  <a:tcPr marL="9525" marR="9525" marT="9144" marB="0" anchor="ctr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7925135"/>
                  </a:ext>
                </a:extLst>
              </a:tr>
              <a:tr h="752727"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7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91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13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4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92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46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23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93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31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94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47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5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95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19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4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6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8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96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48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24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16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12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97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7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98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49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14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9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99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33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11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4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5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10</a:t>
                      </a:r>
                    </a:p>
                  </a:txBody>
                  <a:tcPr marL="9525" marR="9525" marT="27432" marB="0"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100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50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25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20</a:t>
                      </a:r>
                    </a:p>
                    <a:p>
                      <a:pPr marL="0" algn="ctr" defTabSz="582909" rtl="0" eaLnBrk="1" fontAlgn="b" latinLnBrk="0" hangingPunct="1">
                        <a:lnSpc>
                          <a:spcPts val="1000"/>
                        </a:lnSpc>
                      </a:pPr>
                      <a:r>
                        <a:rPr lang="en-US" sz="11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  <a:ea typeface="+mn-ea"/>
                          <a:cs typeface="+mn-cs"/>
                        </a:rPr>
                        <a:t>10</a:t>
                      </a:r>
                    </a:p>
                  </a:txBody>
                  <a:tcPr marL="9525" marR="9525" marT="27432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3891529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936295799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22"/>
  <p:tag name="SLIDES" val="1,2,3,4,5,6,7,8,9,10,11,12,13,14,15,16,17"/>
  <p:tag name="RESULT" val="slide-268-6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23"/>
  <p:tag name="SLIDES" val="1,2,3,4,5,6,7,8,9,10,11,12,13,14,15,16,17"/>
  <p:tag name="RESULT" val="slide-268-7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196</TotalTime>
  <Words>608</Words>
  <Application>Microsoft Office PowerPoint</Application>
  <PresentationFormat>Custom</PresentationFormat>
  <Paragraphs>594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Aptos</vt:lpstr>
      <vt:lpstr>Aptos Display</vt:lpstr>
      <vt:lpstr>Arial</vt:lpstr>
      <vt:lpstr>Century Gothic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3</cp:revision>
  <dcterms:created xsi:type="dcterms:W3CDTF">2025-05-12T15:59:06Z</dcterms:created>
  <dcterms:modified xsi:type="dcterms:W3CDTF">2025-05-30T20:15:16Z</dcterms:modified>
</cp:coreProperties>
</file>

<file path=docProps/thumbnail.jpeg>
</file>