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D903363-BC52-46C6-B715-91979E08E849}"/>
    <pc:docChg chg="delSld">
      <pc:chgData name="Sarah Carter" userId="4b4e2a7e9c42e1b2" providerId="LiveId" clId="{DD903363-BC52-46C6-B715-91979E08E849}" dt="2025-02-12T19:52:32.944" v="0" actId="2696"/>
      <pc:docMkLst>
        <pc:docMk/>
      </pc:docMkLst>
      <pc:sldChg chg="del">
        <pc:chgData name="Sarah Carter" userId="4b4e2a7e9c42e1b2" providerId="LiveId" clId="{DD903363-BC52-46C6-B715-91979E08E849}" dt="2025-02-12T19:52:32.944" v="0" actId="2696"/>
        <pc:sldMkLst>
          <pc:docMk/>
          <pc:sldMk cId="905556471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Fall Leaf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B4BE0B9-B85C-461A-8BD9-FB473B105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87955" y="1460654"/>
            <a:ext cx="6682490" cy="54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cp:lastPrinted>2025-01-28T14:02:39Z</cp:lastPrinted>
  <dcterms:created xsi:type="dcterms:W3CDTF">2025-01-28T14:01:50Z</dcterms:created>
  <dcterms:modified xsi:type="dcterms:W3CDTF">2025-02-12T19:52:43Z</dcterms:modified>
</cp:coreProperties>
</file>