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143" dt="2025-01-11T00:20:02.7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C229881-BC60-9AE0-1092-68AFBFE950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01651"/>
            <a:ext cx="6098645" cy="6755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>
                <a:latin typeface="Century Gothic" panose="020B0502020202020204" pitchFamily="34" charset="0"/>
              </a:rPr>
              <a:t>FALL TIC-TAC-TOE</a:t>
            </a:r>
          </a:p>
        </p:txBody>
      </p:sp>
      <p:pic>
        <p:nvPicPr>
          <p:cNvPr id="115" name="Picture Placeholder 114">
            <a:extLst>
              <a:ext uri="{FF2B5EF4-FFF2-40B4-BE49-F238E27FC236}">
                <a16:creationId xmlns:a16="http://schemas.microsoft.com/office/drawing/2014/main" id="{651E2F83-C264-7457-6268-165BD07FF61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17" name="Picture Placeholder 116">
            <a:extLst>
              <a:ext uri="{FF2B5EF4-FFF2-40B4-BE49-F238E27FC236}">
                <a16:creationId xmlns:a16="http://schemas.microsoft.com/office/drawing/2014/main" id="{EBA3DDAB-4926-0BB7-7295-A7C5413F1283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19" name="Picture Placeholder 118">
            <a:extLst>
              <a:ext uri="{FF2B5EF4-FFF2-40B4-BE49-F238E27FC236}">
                <a16:creationId xmlns:a16="http://schemas.microsoft.com/office/drawing/2014/main" id="{575F4D2F-1782-6A03-DC34-F63C88BF7CC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21" name="Picture Placeholder 120">
            <a:extLst>
              <a:ext uri="{FF2B5EF4-FFF2-40B4-BE49-F238E27FC236}">
                <a16:creationId xmlns:a16="http://schemas.microsoft.com/office/drawing/2014/main" id="{E2FE2C9A-6F40-A703-CDD7-4A64771DC7A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23" name="Picture Placeholder 122">
            <a:extLst>
              <a:ext uri="{FF2B5EF4-FFF2-40B4-BE49-F238E27FC236}">
                <a16:creationId xmlns:a16="http://schemas.microsoft.com/office/drawing/2014/main" id="{CAF10D7F-A076-C407-89FA-39BFFBB9338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25" name="Picture Placeholder 124">
            <a:extLst>
              <a:ext uri="{FF2B5EF4-FFF2-40B4-BE49-F238E27FC236}">
                <a16:creationId xmlns:a16="http://schemas.microsoft.com/office/drawing/2014/main" id="{D71B2253-3874-EF13-386A-518560CF73E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27" name="Picture Placeholder 126">
            <a:extLst>
              <a:ext uri="{FF2B5EF4-FFF2-40B4-BE49-F238E27FC236}">
                <a16:creationId xmlns:a16="http://schemas.microsoft.com/office/drawing/2014/main" id="{8481A87F-E7BA-5C01-9149-01E76C98B73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29" name="Picture Placeholder 128">
            <a:extLst>
              <a:ext uri="{FF2B5EF4-FFF2-40B4-BE49-F238E27FC236}">
                <a16:creationId xmlns:a16="http://schemas.microsoft.com/office/drawing/2014/main" id="{18B91E01-AC59-550C-9AE4-B93B3B3E9F5D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31" name="Picture Placeholder 130">
            <a:extLst>
              <a:ext uri="{FF2B5EF4-FFF2-40B4-BE49-F238E27FC236}">
                <a16:creationId xmlns:a16="http://schemas.microsoft.com/office/drawing/2014/main" id="{D524507B-572A-FF5E-977A-E26B91367D7D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133" name="Picture Placeholder 132">
            <a:extLst>
              <a:ext uri="{FF2B5EF4-FFF2-40B4-BE49-F238E27FC236}">
                <a16:creationId xmlns:a16="http://schemas.microsoft.com/office/drawing/2014/main" id="{B8B6EEB2-4AE0-D598-A3DC-4B67A8464F88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A718BB-EE12-B3B6-3A86-3E61B71CFDD3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0982297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20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2025-01-10T23:36:58Z</dcterms:created>
  <dcterms:modified xsi:type="dcterms:W3CDTF">2025-01-11T00:21:16Z</dcterms:modified>
</cp:coreProperties>
</file>