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70" d="100"/>
          <a:sy n="70" d="100"/>
        </p:scale>
        <p:origin x="1408" y="-1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535D7D0-F516-4E72-998D-22691672F6E9}"/>
    <pc:docChg chg="delSld">
      <pc:chgData name="Sarah Carter" userId="4b4e2a7e9c42e1b2" providerId="LiveId" clId="{E535D7D0-F516-4E72-998D-22691672F6E9}" dt="2025-05-05T14:20:50.546" v="0" actId="2696"/>
      <pc:docMkLst>
        <pc:docMk/>
      </pc:docMkLst>
      <pc:sldChg chg="del">
        <pc:chgData name="Sarah Carter" userId="4b4e2a7e9c42e1b2" providerId="LiveId" clId="{E535D7D0-F516-4E72-998D-22691672F6E9}" dt="2025-05-05T14:20:50.546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843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080947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142383"/>
              </p:ext>
            </p:extLst>
          </p:nvPr>
        </p:nvGraphicFramePr>
        <p:xfrm>
          <a:off x="365760" y="7447985"/>
          <a:ext cx="7040880" cy="1547592"/>
        </p:xfrm>
        <a:graphic>
          <a:graphicData uri="http://schemas.openxmlformats.org/drawingml/2006/table">
            <a:tbl>
              <a:tblPr/>
              <a:tblGrid>
                <a:gridCol w="1760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0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0220">
                  <a:extLst>
                    <a:ext uri="{9D8B030D-6E8A-4147-A177-3AD203B41FA5}">
                      <a16:colId xmlns:a16="http://schemas.microsoft.com/office/drawing/2014/main" val="3595299814"/>
                    </a:ext>
                  </a:extLst>
                </a:gridCol>
              </a:tblGrid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Autumn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Leaves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Pumpkin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Pecan</a:t>
                      </a: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Harvest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Apples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Scarecrow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Gourds</a:t>
                      </a: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Hayride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Cornfield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Cinnamon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Fog</a:t>
                      </a: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Acorn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Mums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Cider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Rake</a:t>
                      </a: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Bonfire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Sweater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Crisp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Cozy</a:t>
                      </a: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Football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October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Foliage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Chestnuts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Candle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Orchard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44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Haystack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Wind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Caramel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89E48D34-35DA-D2E3-DE06-C331C4B08C07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Fall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6C64D7F1-FA49-22DC-7D6F-2D077F8D2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1560FC5A-ABF5-F41A-83F5-487200A37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445</Words>
  <Application>Microsoft Office PowerPoint</Application>
  <PresentationFormat>Custom</PresentationFormat>
  <Paragraphs>432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Fall Wordsearch</dc:title>
  <dc:subject>PptxGenJS Presentation</dc:subject>
  <dc:creator>PptxGenJS</dc:creator>
  <cp:lastModifiedBy>Sarah Carter</cp:lastModifiedBy>
  <cp:revision>2</cp:revision>
  <dcterms:created xsi:type="dcterms:W3CDTF">2025-04-29T01:46:28Z</dcterms:created>
  <dcterms:modified xsi:type="dcterms:W3CDTF">2025-05-05T14:20:51Z</dcterms:modified>
</cp:coreProperties>
</file>