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365" dt="2025-01-11T03:29:33.0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Placeholder 123">
            <a:extLst>
              <a:ext uri="{FF2B5EF4-FFF2-40B4-BE49-F238E27FC236}">
                <a16:creationId xmlns:a16="http://schemas.microsoft.com/office/drawing/2014/main" id="{A7AFD66E-20AF-591B-F8BC-575C0731C2D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6" name="Picture Placeholder 125">
            <a:extLst>
              <a:ext uri="{FF2B5EF4-FFF2-40B4-BE49-F238E27FC236}">
                <a16:creationId xmlns:a16="http://schemas.microsoft.com/office/drawing/2014/main" id="{FB37B7B4-19A6-7673-3DEC-437C95E265E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0A7D2980-60A3-DF33-3AFE-24BE8D83D2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D8D30F19-FA24-A579-DF77-76B4E93C93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CBD7AB0A-3EFF-E0CB-5E93-FBC79ED6A82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4" name="Picture Placeholder 133">
            <a:extLst>
              <a:ext uri="{FF2B5EF4-FFF2-40B4-BE49-F238E27FC236}">
                <a16:creationId xmlns:a16="http://schemas.microsoft.com/office/drawing/2014/main" id="{DB8E6F9D-3D8A-A72B-D1D0-65EC2041C72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6" name="Picture Placeholder 135">
            <a:extLst>
              <a:ext uri="{FF2B5EF4-FFF2-40B4-BE49-F238E27FC236}">
                <a16:creationId xmlns:a16="http://schemas.microsoft.com/office/drawing/2014/main" id="{7E3481E7-7037-F769-9957-1EBB5A2E632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8" name="Picture Placeholder 137">
            <a:extLst>
              <a:ext uri="{FF2B5EF4-FFF2-40B4-BE49-F238E27FC236}">
                <a16:creationId xmlns:a16="http://schemas.microsoft.com/office/drawing/2014/main" id="{BC03BE99-F2BC-CE68-5F4E-86F5893CBC4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0" name="Picture Placeholder 139">
            <a:extLst>
              <a:ext uri="{FF2B5EF4-FFF2-40B4-BE49-F238E27FC236}">
                <a16:creationId xmlns:a16="http://schemas.microsoft.com/office/drawing/2014/main" id="{A3FD3C4A-3946-8B21-5E60-672D0540E89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42" name="Picture Placeholder 141">
            <a:extLst>
              <a:ext uri="{FF2B5EF4-FFF2-40B4-BE49-F238E27FC236}">
                <a16:creationId xmlns:a16="http://schemas.microsoft.com/office/drawing/2014/main" id="{B74F573F-0EBE-92ED-2345-61E6CD41D26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FARM ANIMAL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2025-01-10T23:36:58Z</dcterms:created>
  <dcterms:modified xsi:type="dcterms:W3CDTF">2025-01-11T03:30:02Z</dcterms:modified>
</cp:coreProperties>
</file>