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ags/tag1.xml" ContentType="application/vnd.openxmlformats-officedocument.presentationml.tags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</p:sldIdLst>
  <p:sldSz cx="10058400" cy="7772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448" userDrawn="1">
          <p15:clr>
            <a:srgbClr val="A4A3A4"/>
          </p15:clr>
        </p15:guide>
        <p15:guide id="2" pos="31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6D78CE8-C075-4ED8-B334-C3B8339AA19B}" v="365" dt="2025-01-11T03:29:33.043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60"/>
  </p:normalViewPr>
  <p:slideViewPr>
    <p:cSldViewPr snapToGrid="0" showGuides="1">
      <p:cViewPr varScale="1">
        <p:scale>
          <a:sx n="59" d="100"/>
          <a:sy n="59" d="100"/>
        </p:scale>
        <p:origin x="1284" y="56"/>
      </p:cViewPr>
      <p:guideLst>
        <p:guide orient="horz" pos="2448"/>
        <p:guide pos="31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Master" Target="../slideMasters/slideMaster1.xml"/><Relationship Id="rId1" Type="http://schemas.openxmlformats.org/officeDocument/2006/relationships/tags" Target="../tags/tag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ext Placeholder 7">
            <a:extLst>
              <a:ext uri="{FF2B5EF4-FFF2-40B4-BE49-F238E27FC236}">
                <a16:creationId xmlns:a16="http://schemas.microsoft.com/office/drawing/2014/main" id="{8DEF6434-A73E-B7D6-B17A-100A11562A5C}"/>
              </a:ext>
            </a:extLst>
          </p:cNvPr>
          <p:cNvSpPr>
            <a:spLocks noGrp="1"/>
          </p:cNvSpPr>
          <p:nvPr>
            <p:ph type="body" sz="quarter" idx="10" hasCustomPrompt="1"/>
          </p:nvPr>
        </p:nvSpPr>
        <p:spPr>
          <a:xfrm>
            <a:off x="-1" y="376599"/>
            <a:ext cx="6098645" cy="553243"/>
          </a:xfrm>
        </p:spPr>
        <p:txBody>
          <a:bodyPr/>
          <a:lstStyle>
            <a:lvl5pPr marL="900860" indent="0">
              <a:buNone/>
              <a:defRPr/>
            </a:lvl5pPr>
          </a:lstStyle>
          <a:p>
            <a:pPr lvl="4"/>
            <a:r>
              <a:rPr lang="en-US" dirty="0"/>
              <a:t>TITLE</a:t>
            </a:r>
          </a:p>
        </p:txBody>
      </p:sp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2E15AF9D-6373-6184-26AD-21740F47E27E}"/>
              </a:ext>
            </a:extLst>
          </p:cNvPr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810454865"/>
              </p:ext>
            </p:extLst>
          </p:nvPr>
        </p:nvGraphicFramePr>
        <p:xfrm>
          <a:off x="542366" y="1862479"/>
          <a:ext cx="5029200" cy="502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676400">
                  <a:extLst>
                    <a:ext uri="{9D8B030D-6E8A-4147-A177-3AD203B41FA5}">
                      <a16:colId xmlns:a16="http://schemas.microsoft.com/office/drawing/2014/main" val="387976653"/>
                    </a:ext>
                  </a:extLst>
                </a:gridCol>
                <a:gridCol w="1676400">
                  <a:extLst>
                    <a:ext uri="{9D8B030D-6E8A-4147-A177-3AD203B41FA5}">
                      <a16:colId xmlns:a16="http://schemas.microsoft.com/office/drawing/2014/main" val="3096671778"/>
                    </a:ext>
                  </a:extLst>
                </a:gridCol>
                <a:gridCol w="1676400">
                  <a:extLst>
                    <a:ext uri="{9D8B030D-6E8A-4147-A177-3AD203B41FA5}">
                      <a16:colId xmlns:a16="http://schemas.microsoft.com/office/drawing/2014/main" val="3353363712"/>
                    </a:ext>
                  </a:extLst>
                </a:gridCol>
              </a:tblGrid>
              <a:tr h="1676400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40858522"/>
                  </a:ext>
                </a:extLst>
              </a:tr>
              <a:tr h="1676400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39508580"/>
                  </a:ext>
                </a:extLst>
              </a:tr>
              <a:tr h="1676400"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sz="700" dirty="0"/>
                    </a:p>
                  </a:txBody>
                  <a:tcPr marL="118334" marR="118334" marT="35329" marB="35329">
                    <a:lnL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762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77887516"/>
                  </a:ext>
                </a:extLst>
              </a:tr>
            </a:tbl>
          </a:graphicData>
        </a:graphic>
      </p:graphicFrame>
      <p:sp>
        <p:nvSpPr>
          <p:cNvPr id="10" name="TextBox 21 M">
            <a:extLst>
              <a:ext uri="{FF2B5EF4-FFF2-40B4-BE49-F238E27FC236}">
                <a16:creationId xmlns:a16="http://schemas.microsoft.com/office/drawing/2014/main" id="{A8C00044-5F31-DCE4-0AA9-3FA6ACB2D7C5}"/>
              </a:ext>
            </a:extLst>
          </p:cNvPr>
          <p:cNvSpPr txBox="1"/>
          <p:nvPr userDrawn="1">
            <p:custDataLst>
              <p:tags r:id="rId1"/>
            </p:custDataLst>
          </p:nvPr>
        </p:nvSpPr>
        <p:spPr>
          <a:xfrm>
            <a:off x="383340" y="7178690"/>
            <a:ext cx="7231529" cy="2171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811" dirty="0">
                <a:solidFill>
                  <a:srgbClr val="000000"/>
                </a:solidFill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graphicFrame>
        <p:nvGraphicFramePr>
          <p:cNvPr id="12" name="Table 11">
            <a:extLst>
              <a:ext uri="{FF2B5EF4-FFF2-40B4-BE49-F238E27FC236}">
                <a16:creationId xmlns:a16="http://schemas.microsoft.com/office/drawing/2014/main" id="{0C2F8F58-F478-8032-77E9-31AA08877254}"/>
              </a:ext>
            </a:extLst>
          </p:cNvPr>
          <p:cNvGraphicFramePr>
            <a:graphicFrameLocks noGrp="1"/>
          </p:cNvGraphicFramePr>
          <p:nvPr userDrawn="1">
            <p:extLst>
              <p:ext uri="{D42A27DB-BD31-4B8C-83A1-F6EECF244321}">
                <p14:modId xmlns:p14="http://schemas.microsoft.com/office/powerpoint/2010/main" val="2209480579"/>
              </p:ext>
            </p:extLst>
          </p:nvPr>
        </p:nvGraphicFramePr>
        <p:xfrm>
          <a:off x="6712396" y="541816"/>
          <a:ext cx="2743200" cy="685398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371600">
                  <a:extLst>
                    <a:ext uri="{9D8B030D-6E8A-4147-A177-3AD203B41FA5}">
                      <a16:colId xmlns:a16="http://schemas.microsoft.com/office/drawing/2014/main" val="4185545445"/>
                    </a:ext>
                  </a:extLst>
                </a:gridCol>
                <a:gridCol w="1371600">
                  <a:extLst>
                    <a:ext uri="{9D8B030D-6E8A-4147-A177-3AD203B41FA5}">
                      <a16:colId xmlns:a16="http://schemas.microsoft.com/office/drawing/2014/main" val="1243506742"/>
                    </a:ext>
                  </a:extLst>
                </a:gridCol>
              </a:tblGrid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561891301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3738856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513020198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834606773"/>
                  </a:ext>
                </a:extLst>
              </a:tr>
              <a:tr h="1370797"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600" dirty="0"/>
                    </a:p>
                  </a:txBody>
                  <a:tcPr marL="107513" marR="107513" marT="32098" marB="32098">
                    <a:lnL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chemeClr val="tx1"/>
                      </a:solidFill>
                      <a:prstDash val="dash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66781997"/>
                  </a:ext>
                </a:extLst>
              </a:tr>
            </a:tbl>
          </a:graphicData>
        </a:graphic>
      </p:graphicFrame>
      <p:pic>
        <p:nvPicPr>
          <p:cNvPr id="14" name="Picture 13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BD0F6269-B744-8241-72E3-4227797F0B44}"/>
              </a:ext>
            </a:extLst>
          </p:cNvPr>
          <p:cNvPicPr>
            <a:picLocks noChangeAspect="1"/>
          </p:cNvPicPr>
          <p:nvPr userDrawn="1"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990374" y="7178690"/>
            <a:ext cx="1639150" cy="227961"/>
          </a:xfrm>
          <a:prstGeom prst="rect">
            <a:avLst/>
          </a:prstGeom>
        </p:spPr>
      </p:pic>
      <p:cxnSp>
        <p:nvCxnSpPr>
          <p:cNvPr id="16" name="Straight Connector 15">
            <a:extLst>
              <a:ext uri="{FF2B5EF4-FFF2-40B4-BE49-F238E27FC236}">
                <a16:creationId xmlns:a16="http://schemas.microsoft.com/office/drawing/2014/main" id="{BA409580-BA42-3407-48C0-6A8558F85843}"/>
              </a:ext>
            </a:extLst>
          </p:cNvPr>
          <p:cNvCxnSpPr>
            <a:cxnSpLocks/>
          </p:cNvCxnSpPr>
          <p:nvPr userDrawn="1"/>
        </p:nvCxnSpPr>
        <p:spPr>
          <a:xfrm flipV="1">
            <a:off x="6098651" y="0"/>
            <a:ext cx="1" cy="7792278"/>
          </a:xfrm>
          <a:prstGeom prst="line">
            <a:avLst/>
          </a:prstGeom>
          <a:ln>
            <a:solidFill>
              <a:schemeClr val="tx2"/>
            </a:solidFill>
            <a:prstDash val="dash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8" name="Picture Placeholder 27">
            <a:extLst>
              <a:ext uri="{FF2B5EF4-FFF2-40B4-BE49-F238E27FC236}">
                <a16:creationId xmlns:a16="http://schemas.microsoft.com/office/drawing/2014/main" id="{92B993A5-7F5C-4ED0-C623-6DA7332A791D}"/>
              </a:ext>
            </a:extLst>
          </p:cNvPr>
          <p:cNvSpPr>
            <a:spLocks noGrp="1"/>
          </p:cNvSpPr>
          <p:nvPr>
            <p:ph type="pic" sz="quarter" idx="11"/>
          </p:nvPr>
        </p:nvSpPr>
        <p:spPr>
          <a:xfrm>
            <a:off x="6711942" y="541338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29" name="Picture Placeholder 27">
            <a:extLst>
              <a:ext uri="{FF2B5EF4-FFF2-40B4-BE49-F238E27FC236}">
                <a16:creationId xmlns:a16="http://schemas.microsoft.com/office/drawing/2014/main" id="{BF8A1E4A-6580-17AC-E8EB-6175156ED61A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8138860" y="541338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0" name="Picture Placeholder 27">
            <a:extLst>
              <a:ext uri="{FF2B5EF4-FFF2-40B4-BE49-F238E27FC236}">
                <a16:creationId xmlns:a16="http://schemas.microsoft.com/office/drawing/2014/main" id="{E95D84B9-E669-4E10-A685-6F2F1C10309E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6711942" y="1929157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1" name="Picture Placeholder 27">
            <a:extLst>
              <a:ext uri="{FF2B5EF4-FFF2-40B4-BE49-F238E27FC236}">
                <a16:creationId xmlns:a16="http://schemas.microsoft.com/office/drawing/2014/main" id="{B121E4A5-6324-577A-2A0D-BFB19B4D8C7A}"/>
              </a:ext>
            </a:extLst>
          </p:cNvPr>
          <p:cNvSpPr>
            <a:spLocks noGrp="1"/>
          </p:cNvSpPr>
          <p:nvPr>
            <p:ph type="pic" sz="quarter" idx="14"/>
          </p:nvPr>
        </p:nvSpPr>
        <p:spPr>
          <a:xfrm>
            <a:off x="8138860" y="1929157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2" name="Picture Placeholder 27">
            <a:extLst>
              <a:ext uri="{FF2B5EF4-FFF2-40B4-BE49-F238E27FC236}">
                <a16:creationId xmlns:a16="http://schemas.microsoft.com/office/drawing/2014/main" id="{65D55872-5EEE-8B0E-AF36-2EF3F1520493}"/>
              </a:ext>
            </a:extLst>
          </p:cNvPr>
          <p:cNvSpPr>
            <a:spLocks noGrp="1"/>
          </p:cNvSpPr>
          <p:nvPr>
            <p:ph type="pic" sz="quarter" idx="15"/>
          </p:nvPr>
        </p:nvSpPr>
        <p:spPr>
          <a:xfrm>
            <a:off x="6711942" y="3294491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3" name="Picture Placeholder 27">
            <a:extLst>
              <a:ext uri="{FF2B5EF4-FFF2-40B4-BE49-F238E27FC236}">
                <a16:creationId xmlns:a16="http://schemas.microsoft.com/office/drawing/2014/main" id="{0A7B7075-22EA-0335-D6EC-D62DA812E0D5}"/>
              </a:ext>
            </a:extLst>
          </p:cNvPr>
          <p:cNvSpPr>
            <a:spLocks noGrp="1"/>
          </p:cNvSpPr>
          <p:nvPr>
            <p:ph type="pic" sz="quarter" idx="16"/>
          </p:nvPr>
        </p:nvSpPr>
        <p:spPr>
          <a:xfrm>
            <a:off x="8138860" y="3294491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4" name="Picture Placeholder 27">
            <a:extLst>
              <a:ext uri="{FF2B5EF4-FFF2-40B4-BE49-F238E27FC236}">
                <a16:creationId xmlns:a16="http://schemas.microsoft.com/office/drawing/2014/main" id="{C0173D40-9FAF-7DA7-CE55-0E8FB3B7049F}"/>
              </a:ext>
            </a:extLst>
          </p:cNvPr>
          <p:cNvSpPr>
            <a:spLocks noGrp="1"/>
          </p:cNvSpPr>
          <p:nvPr>
            <p:ph type="pic" sz="quarter" idx="17"/>
          </p:nvPr>
        </p:nvSpPr>
        <p:spPr>
          <a:xfrm>
            <a:off x="6711942" y="4684746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5" name="Picture Placeholder 27">
            <a:extLst>
              <a:ext uri="{FF2B5EF4-FFF2-40B4-BE49-F238E27FC236}">
                <a16:creationId xmlns:a16="http://schemas.microsoft.com/office/drawing/2014/main" id="{B83EA924-6F5E-9E89-C877-603CD9D17ACF}"/>
              </a:ext>
            </a:extLst>
          </p:cNvPr>
          <p:cNvSpPr>
            <a:spLocks noGrp="1"/>
          </p:cNvSpPr>
          <p:nvPr>
            <p:ph type="pic" sz="quarter" idx="18"/>
          </p:nvPr>
        </p:nvSpPr>
        <p:spPr>
          <a:xfrm>
            <a:off x="8138860" y="4684746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6" name="Picture Placeholder 27">
            <a:extLst>
              <a:ext uri="{FF2B5EF4-FFF2-40B4-BE49-F238E27FC236}">
                <a16:creationId xmlns:a16="http://schemas.microsoft.com/office/drawing/2014/main" id="{22B87430-CF15-AD2F-D49F-A2B1BDF2B38C}"/>
              </a:ext>
            </a:extLst>
          </p:cNvPr>
          <p:cNvSpPr>
            <a:spLocks noGrp="1"/>
          </p:cNvSpPr>
          <p:nvPr>
            <p:ph type="pic" sz="quarter" idx="19"/>
          </p:nvPr>
        </p:nvSpPr>
        <p:spPr>
          <a:xfrm>
            <a:off x="6711942" y="6076888"/>
            <a:ext cx="1316736" cy="1320800"/>
          </a:xfrm>
        </p:spPr>
        <p:txBody>
          <a:bodyPr/>
          <a:lstStyle/>
          <a:p>
            <a:endParaRPr lang="en-US"/>
          </a:p>
        </p:txBody>
      </p:sp>
      <p:sp>
        <p:nvSpPr>
          <p:cNvPr id="37" name="Picture Placeholder 27">
            <a:extLst>
              <a:ext uri="{FF2B5EF4-FFF2-40B4-BE49-F238E27FC236}">
                <a16:creationId xmlns:a16="http://schemas.microsoft.com/office/drawing/2014/main" id="{56FDF18B-45AF-BF2B-5C98-3D9D96648FBA}"/>
              </a:ext>
            </a:extLst>
          </p:cNvPr>
          <p:cNvSpPr>
            <a:spLocks noGrp="1"/>
          </p:cNvSpPr>
          <p:nvPr>
            <p:ph type="pic" sz="quarter" idx="20"/>
          </p:nvPr>
        </p:nvSpPr>
        <p:spPr>
          <a:xfrm>
            <a:off x="8138860" y="6076888"/>
            <a:ext cx="1316736" cy="1320800"/>
          </a:xfrm>
        </p:spPr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42743335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448" userDrawn="1">
          <p15:clr>
            <a:srgbClr val="FBAE40"/>
          </p15:clr>
        </p15:guide>
        <p15:guide id="2" pos="3168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B1AF38C-CCD7-994F-FB9F-23C6458BE08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91516" y="413810"/>
            <a:ext cx="8675370" cy="150230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6C61A23-2959-A8C6-8FE3-6FB85A5E83F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691516" y="2069042"/>
            <a:ext cx="8675370" cy="493151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8ADC001-6B25-51DE-1490-33D0CD99A3C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691516" y="7203865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A8C3B4A-4A2E-4E39-B190-A66A8FF99C55}" type="datetimeFigureOut">
              <a:rPr lang="en-US" smtClean="0"/>
              <a:t>1/10/2025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EBA6F57-FE8F-57A2-F988-503CB996616A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331846" y="7203865"/>
            <a:ext cx="339471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4DBD3D-3AE0-73C6-458D-6BC04613DE4E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7103746" y="7203865"/>
            <a:ext cx="2263140" cy="413809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591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318D28C-C2BD-4D81-BC47-32315EB5BCE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9793685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</p:sldLayoutIdLst>
  <p:txStyles>
    <p:titleStyle>
      <a:lvl1pPr algn="l" defTabSz="450430" rtl="0" eaLnBrk="1" latinLnBrk="0" hangingPunct="1">
        <a:lnSpc>
          <a:spcPct val="90000"/>
        </a:lnSpc>
        <a:spcBef>
          <a:spcPct val="0"/>
        </a:spcBef>
        <a:buNone/>
        <a:defRPr sz="2167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2608" indent="-112608" algn="l" defTabSz="450430" rtl="0" eaLnBrk="1" latinLnBrk="0" hangingPunct="1">
        <a:lnSpc>
          <a:spcPct val="90000"/>
        </a:lnSpc>
        <a:spcBef>
          <a:spcPts val="493"/>
        </a:spcBef>
        <a:buFont typeface="Arial" panose="020B0604020202020204" pitchFamily="34" charset="0"/>
        <a:buChar char="•"/>
        <a:defRPr sz="1379" kern="1200">
          <a:solidFill>
            <a:schemeClr val="tx1"/>
          </a:solidFill>
          <a:latin typeface="+mn-lt"/>
          <a:ea typeface="+mn-ea"/>
          <a:cs typeface="+mn-cs"/>
        </a:defRPr>
      </a:lvl1pPr>
      <a:lvl2pPr marL="33782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1182" kern="1200">
          <a:solidFill>
            <a:schemeClr val="tx1"/>
          </a:solidFill>
          <a:latin typeface="+mn-lt"/>
          <a:ea typeface="+mn-ea"/>
          <a:cs typeface="+mn-cs"/>
        </a:defRPr>
      </a:lvl2pPr>
      <a:lvl3pPr marL="56303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985" kern="1200">
          <a:solidFill>
            <a:schemeClr val="tx1"/>
          </a:solidFill>
          <a:latin typeface="+mn-lt"/>
          <a:ea typeface="+mn-ea"/>
          <a:cs typeface="+mn-cs"/>
        </a:defRPr>
      </a:lvl3pPr>
      <a:lvl4pPr marL="78825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101346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23868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46389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689113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914328" indent="-112608" algn="l" defTabSz="450430" rtl="0" eaLnBrk="1" latinLnBrk="0" hangingPunct="1">
        <a:lnSpc>
          <a:spcPct val="90000"/>
        </a:lnSpc>
        <a:spcBef>
          <a:spcPts val="246"/>
        </a:spcBef>
        <a:buFont typeface="Arial" panose="020B0604020202020204" pitchFamily="34" charset="0"/>
        <a:buChar char="•"/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1pPr>
      <a:lvl2pPr marL="22521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2pPr>
      <a:lvl3pPr marL="45043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3pPr>
      <a:lvl4pPr marL="67564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4pPr>
      <a:lvl5pPr marL="90086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5pPr>
      <a:lvl6pPr marL="112607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6pPr>
      <a:lvl7pPr marL="135129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7pPr>
      <a:lvl8pPr marL="1576505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8pPr>
      <a:lvl9pPr marL="1801720" algn="l" defTabSz="450430" rtl="0" eaLnBrk="1" latinLnBrk="0" hangingPunct="1">
        <a:defRPr sz="887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  <p:extLst>
    <p:ext uri="{27BBF7A9-308A-43DC-89C8-2F10F3537804}">
      <p15:sldGuideLst xmlns:p15="http://schemas.microsoft.com/office/powerpoint/2012/main">
        <p15:guide id="1" orient="horz" pos="2448" userDrawn="1">
          <p15:clr>
            <a:srgbClr val="F26B43"/>
          </p15:clr>
        </p15:guide>
        <p15:guide id="2" pos="3168" userDrawn="1">
          <p15:clr>
            <a:srgbClr val="F26B43"/>
          </p15:clr>
        </p15:guide>
      </p15:sldGuideLst>
    </p:ext>
  </p:extLst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24" name="Picture Placeholder 123">
            <a:extLst>
              <a:ext uri="{FF2B5EF4-FFF2-40B4-BE49-F238E27FC236}">
                <a16:creationId xmlns:a16="http://schemas.microsoft.com/office/drawing/2014/main" id="{A7AFD66E-20AF-591B-F8BC-575C0731C2DB}"/>
              </a:ext>
            </a:extLst>
          </p:cNvPr>
          <p:cNvPicPr>
            <a:picLocks noGrp="1" noChangeAspect="1"/>
          </p:cNvPicPr>
          <p:nvPr>
            <p:ph type="pic" sz="quarter" idx="1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26" name="Picture Placeholder 125">
            <a:extLst>
              <a:ext uri="{FF2B5EF4-FFF2-40B4-BE49-F238E27FC236}">
                <a16:creationId xmlns:a16="http://schemas.microsoft.com/office/drawing/2014/main" id="{FB37B7B4-19A6-7673-3DEC-437C95E265EF}"/>
              </a:ext>
            </a:extLst>
          </p:cNvPr>
          <p:cNvPicPr>
            <a:picLocks noGrp="1" noChangeAspect="1"/>
          </p:cNvPicPr>
          <p:nvPr>
            <p:ph type="pic" sz="quarter" idx="1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28" name="Picture Placeholder 127">
            <a:extLst>
              <a:ext uri="{FF2B5EF4-FFF2-40B4-BE49-F238E27FC236}">
                <a16:creationId xmlns:a16="http://schemas.microsoft.com/office/drawing/2014/main" id="{0A7D2980-60A3-DF33-3AFE-24BE8D83D26C}"/>
              </a:ext>
            </a:extLst>
          </p:cNvPr>
          <p:cNvPicPr>
            <a:picLocks noGrp="1" noChangeAspect="1"/>
          </p:cNvPicPr>
          <p:nvPr>
            <p:ph type="pic" sz="quarter" idx="13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30" name="Picture Placeholder 129">
            <a:extLst>
              <a:ext uri="{FF2B5EF4-FFF2-40B4-BE49-F238E27FC236}">
                <a16:creationId xmlns:a16="http://schemas.microsoft.com/office/drawing/2014/main" id="{D8D30F19-FA24-A579-DF77-76B4E93C93DD}"/>
              </a:ext>
            </a:extLst>
          </p:cNvPr>
          <p:cNvPicPr>
            <a:picLocks noGrp="1" noChangeAspect="1"/>
          </p:cNvPicPr>
          <p:nvPr>
            <p:ph type="pic" sz="quarter" idx="14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32" name="Picture Placeholder 131">
            <a:extLst>
              <a:ext uri="{FF2B5EF4-FFF2-40B4-BE49-F238E27FC236}">
                <a16:creationId xmlns:a16="http://schemas.microsoft.com/office/drawing/2014/main" id="{CBD7AB0A-3EFF-E0CB-5E93-FBC79ED6A820}"/>
              </a:ext>
            </a:extLst>
          </p:cNvPr>
          <p:cNvPicPr>
            <a:picLocks noGrp="1" noChangeAspect="1"/>
          </p:cNvPicPr>
          <p:nvPr>
            <p:ph type="pic" sz="quarter" idx="15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34" name="Picture Placeholder 133">
            <a:extLst>
              <a:ext uri="{FF2B5EF4-FFF2-40B4-BE49-F238E27FC236}">
                <a16:creationId xmlns:a16="http://schemas.microsoft.com/office/drawing/2014/main" id="{DB8E6F9D-3D8A-A72B-D1D0-65EC2041C722}"/>
              </a:ext>
            </a:extLst>
          </p:cNvPr>
          <p:cNvPicPr>
            <a:picLocks noGrp="1" noChangeAspect="1"/>
          </p:cNvPicPr>
          <p:nvPr>
            <p:ph type="pic" sz="quarter" idx="16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36" name="Picture Placeholder 135">
            <a:extLst>
              <a:ext uri="{FF2B5EF4-FFF2-40B4-BE49-F238E27FC236}">
                <a16:creationId xmlns:a16="http://schemas.microsoft.com/office/drawing/2014/main" id="{7E3481E7-7037-F769-9957-1EBB5A2E632E}"/>
              </a:ext>
            </a:extLst>
          </p:cNvPr>
          <p:cNvPicPr>
            <a:picLocks noGrp="1" noChangeAspect="1"/>
          </p:cNvPicPr>
          <p:nvPr>
            <p:ph type="pic" sz="quarter" idx="17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38" name="Picture Placeholder 137">
            <a:extLst>
              <a:ext uri="{FF2B5EF4-FFF2-40B4-BE49-F238E27FC236}">
                <a16:creationId xmlns:a16="http://schemas.microsoft.com/office/drawing/2014/main" id="{BC03BE99-F2BC-CE68-5F4E-86F5893CBC49}"/>
              </a:ext>
            </a:extLst>
          </p:cNvPr>
          <p:cNvPicPr>
            <a:picLocks noGrp="1" noChangeAspect="1"/>
          </p:cNvPicPr>
          <p:nvPr>
            <p:ph type="pic" sz="quarter" idx="18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40" name="Picture Placeholder 139">
            <a:extLst>
              <a:ext uri="{FF2B5EF4-FFF2-40B4-BE49-F238E27FC236}">
                <a16:creationId xmlns:a16="http://schemas.microsoft.com/office/drawing/2014/main" id="{A3FD3C4A-3946-8B21-5E60-672D0540E89C}"/>
              </a:ext>
            </a:extLst>
          </p:cNvPr>
          <p:cNvPicPr>
            <a:picLocks noGrp="1" noChangeAspect="1"/>
          </p:cNvPicPr>
          <p:nvPr>
            <p:ph type="pic" sz="quarter" idx="19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pic>
        <p:nvPicPr>
          <p:cNvPr id="142" name="Picture Placeholder 141">
            <a:extLst>
              <a:ext uri="{FF2B5EF4-FFF2-40B4-BE49-F238E27FC236}">
                <a16:creationId xmlns:a16="http://schemas.microsoft.com/office/drawing/2014/main" id="{B74F573F-0EBE-92ED-2345-61E6CD41D26A}"/>
              </a:ext>
            </a:extLst>
          </p:cNvPr>
          <p:cNvPicPr>
            <a:picLocks noGrp="1" noChangeAspect="1"/>
          </p:cNvPicPr>
          <p:nvPr>
            <p:ph type="pic" sz="quarter" idx="20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80" r="180"/>
          <a:stretch>
            <a:fillRect/>
          </a:stretch>
        </p:blipFill>
        <p:spPr/>
      </p:pic>
      <p:sp>
        <p:nvSpPr>
          <p:cNvPr id="13" name="Text Placeholder 1">
            <a:extLst>
              <a:ext uri="{FF2B5EF4-FFF2-40B4-BE49-F238E27FC236}">
                <a16:creationId xmlns:a16="http://schemas.microsoft.com/office/drawing/2014/main" id="{932952AA-C74A-1A73-14A4-AE8023CAEFBF}"/>
              </a:ext>
            </a:extLst>
          </p:cNvPr>
          <p:cNvSpPr txBox="1">
            <a:spLocks/>
          </p:cNvSpPr>
          <p:nvPr/>
        </p:nvSpPr>
        <p:spPr>
          <a:xfrm>
            <a:off x="0" y="541338"/>
            <a:ext cx="6098645" cy="6755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>
            <a:lvl1pPr marL="112608" indent="-112608" algn="l" defTabSz="450430" rtl="0" eaLnBrk="1" latinLnBrk="0" hangingPunct="1">
              <a:lnSpc>
                <a:spcPct val="90000"/>
              </a:lnSpc>
              <a:spcBef>
                <a:spcPts val="493"/>
              </a:spcBef>
              <a:buFont typeface="Arial" panose="020B0604020202020204" pitchFamily="34" charset="0"/>
              <a:buChar char="•"/>
              <a:defRPr sz="1379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337823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1182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563038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985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788253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900860" indent="0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None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1238683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1463898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1689113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1914328" indent="-112608" algn="l" defTabSz="450430" rtl="0" eaLnBrk="1" latinLnBrk="0" hangingPunct="1">
              <a:lnSpc>
                <a:spcPct val="90000"/>
              </a:lnSpc>
              <a:spcBef>
                <a:spcPts val="246"/>
              </a:spcBef>
              <a:buFont typeface="Arial" panose="020B0604020202020204" pitchFamily="34" charset="0"/>
              <a:buChar char="•"/>
              <a:defRPr sz="887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marL="0" indent="0" algn="ctr">
              <a:buFont typeface="Arial" panose="020B0604020202020204" pitchFamily="34" charset="0"/>
              <a:buNone/>
            </a:pPr>
            <a:r>
              <a:rPr lang="en-US" sz="3200" b="1" dirty="0">
                <a:latin typeface="Century Gothic" panose="020B0502020202020204" pitchFamily="34" charset="0"/>
              </a:rPr>
              <a:t>FARM ANIMAL TIC-TAC-TOE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3FFAEF5D-29A4-A6A6-0F85-4040C8AA827F}"/>
              </a:ext>
            </a:extLst>
          </p:cNvPr>
          <p:cNvSpPr txBox="1"/>
          <p:nvPr/>
        </p:nvSpPr>
        <p:spPr>
          <a:xfrm>
            <a:off x="498489" y="965180"/>
            <a:ext cx="5386192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dirty="0">
                <a:latin typeface="Century Gothic" panose="020B0502020202020204" pitchFamily="34" charset="0"/>
              </a:rPr>
              <a:t>Be the first player to get three in a row (horizontally, vertically, or diagonally).  </a:t>
            </a:r>
          </a:p>
        </p:txBody>
      </p:sp>
    </p:spTree>
    <p:extLst>
      <p:ext uri="{BB962C8B-B14F-4D97-AF65-F5344CB8AC3E}">
        <p14:creationId xmlns:p14="http://schemas.microsoft.com/office/powerpoint/2010/main" val="2829697748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7-22"/>
  <p:tag name="SLIDES" val="1,2,3,4,5,6,7,8,9"/>
  <p:tag name="RESULT" val="slide-259-23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232</TotalTime>
  <Words>21</Words>
  <Application>Microsoft Office PowerPoint</Application>
  <PresentationFormat>Custom</PresentationFormat>
  <Paragraphs>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5</cp:revision>
  <dcterms:created xsi:type="dcterms:W3CDTF">2025-01-10T23:36:58Z</dcterms:created>
  <dcterms:modified xsi:type="dcterms:W3CDTF">2025-01-11T03:30:02Z</dcterms:modified>
</cp:coreProperties>
</file>

<file path=docProps/thumbnail.jpeg>
</file>