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9" d="100"/>
          <a:sy n="49" d="100"/>
        </p:scale>
        <p:origin x="19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90F8F97-5354-4A49-B3C9-28F489932E98}"/>
    <pc:docChg chg="delSld">
      <pc:chgData name="Sarah Carter" userId="4b4e2a7e9c42e1b2" providerId="LiveId" clId="{E90F8F97-5354-4A49-B3C9-28F489932E98}" dt="2025-05-05T01:07:27.302" v="0" actId="2696"/>
      <pc:docMkLst>
        <pc:docMk/>
      </pc:docMkLst>
      <pc:sldChg chg="del">
        <pc:chgData name="Sarah Carter" userId="4b4e2a7e9c42e1b2" providerId="LiveId" clId="{E90F8F97-5354-4A49-B3C9-28F489932E98}" dt="2025-05-05T01:07:27.302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762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28951" y="1073996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562240"/>
              </p:ext>
            </p:extLst>
          </p:nvPr>
        </p:nvGraphicFramePr>
        <p:xfrm>
          <a:off x="365760" y="7312361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Cow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Chicken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Horse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Sheep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Pig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Duck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Goat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Turkey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Donkey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Rooster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Lamb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Dog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Barn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Farmer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Calf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Mule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Pony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Alpaca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Goose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0E4F63C8-8EFB-BCFB-23F4-4B42166025A5}"/>
              </a:ext>
            </a:extLst>
          </p:cNvPr>
          <p:cNvSpPr txBox="1"/>
          <p:nvPr/>
        </p:nvSpPr>
        <p:spPr>
          <a:xfrm>
            <a:off x="660400" y="401442"/>
            <a:ext cx="641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Farm Animals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A218D147-3729-733F-6A17-D13FC0CA0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12837D25-FEDA-0661-914A-340B7A93F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438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Farm Animals</dc:title>
  <dc:subject>PptxGenJS Presentation</dc:subject>
  <dc:creator>PptxGenJS</dc:creator>
  <cp:lastModifiedBy>Sarah Carter</cp:lastModifiedBy>
  <cp:revision>2</cp:revision>
  <dcterms:created xsi:type="dcterms:W3CDTF">2025-04-29T02:52:09Z</dcterms:created>
  <dcterms:modified xsi:type="dcterms:W3CDTF">2025-05-05T01:07:28Z</dcterms:modified>
</cp:coreProperties>
</file>